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 id="2147483697" r:id="rId3"/>
  </p:sldMasterIdLst>
  <p:notesMasterIdLst>
    <p:notesMasterId r:id="rId39"/>
  </p:notesMasterIdLst>
  <p:sldIdLst>
    <p:sldId id="261" r:id="rId4"/>
    <p:sldId id="257" r:id="rId5"/>
    <p:sldId id="2182" r:id="rId6"/>
    <p:sldId id="2217" r:id="rId7"/>
    <p:sldId id="2220" r:id="rId8"/>
    <p:sldId id="2231" r:id="rId9"/>
    <p:sldId id="2179" r:id="rId10"/>
    <p:sldId id="2216" r:id="rId11"/>
    <p:sldId id="2204" r:id="rId12"/>
    <p:sldId id="2214" r:id="rId13"/>
    <p:sldId id="2218" r:id="rId14"/>
    <p:sldId id="2233" r:id="rId15"/>
    <p:sldId id="461" r:id="rId16"/>
    <p:sldId id="462" r:id="rId17"/>
    <p:sldId id="464" r:id="rId18"/>
    <p:sldId id="463" r:id="rId19"/>
    <p:sldId id="470" r:id="rId20"/>
    <p:sldId id="471" r:id="rId21"/>
    <p:sldId id="465" r:id="rId22"/>
    <p:sldId id="466" r:id="rId23"/>
    <p:sldId id="467" r:id="rId24"/>
    <p:sldId id="468" r:id="rId25"/>
    <p:sldId id="469" r:id="rId26"/>
    <p:sldId id="2123" r:id="rId27"/>
    <p:sldId id="2235" r:id="rId28"/>
    <p:sldId id="2219" r:id="rId29"/>
    <p:sldId id="2227" r:id="rId30"/>
    <p:sldId id="2228" r:id="rId31"/>
    <p:sldId id="2230" r:id="rId32"/>
    <p:sldId id="2115" r:id="rId33"/>
    <p:sldId id="278" r:id="rId34"/>
    <p:sldId id="2122" r:id="rId35"/>
    <p:sldId id="2118" r:id="rId36"/>
    <p:sldId id="2166" r:id="rId37"/>
    <p:sldId id="280" r:id="rId3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84" userDrawn="1">
          <p15:clr>
            <a:srgbClr val="A4A3A4"/>
          </p15:clr>
        </p15:guide>
        <p15:guide id="2" pos="824" userDrawn="1">
          <p15:clr>
            <a:srgbClr val="A4A3A4"/>
          </p15:clr>
        </p15:guide>
        <p15:guide id="3" pos="5654" userDrawn="1">
          <p15:clr>
            <a:srgbClr val="A4A3A4"/>
          </p15:clr>
        </p15:guide>
        <p15:guide id="4" orient="horz" pos="2092" userDrawn="1">
          <p15:clr>
            <a:srgbClr val="A4A3A4"/>
          </p15:clr>
        </p15:guide>
        <p15:guide id="5" pos="2139" userDrawn="1">
          <p15:clr>
            <a:srgbClr val="A4A3A4"/>
          </p15:clr>
        </p15:guide>
        <p15:guide id="6" pos="2252" userDrawn="1">
          <p15:clr>
            <a:srgbClr val="A4A3A4"/>
          </p15:clr>
        </p15:guide>
        <p15:guide id="7" pos="3727" userDrawn="1">
          <p15:clr>
            <a:srgbClr val="A4A3A4"/>
          </p15:clr>
        </p15:guide>
        <p15:guide id="8" pos="3953" userDrawn="1">
          <p15:clr>
            <a:srgbClr val="A4A3A4"/>
          </p15:clr>
        </p15:guide>
        <p15:guide id="9" pos="5428" userDrawn="1">
          <p15:clr>
            <a:srgbClr val="A4A3A4"/>
          </p15:clr>
        </p15:guide>
        <p15:guide id="10" pos="1413" userDrawn="1">
          <p15:clr>
            <a:srgbClr val="A4A3A4"/>
          </p15:clr>
        </p15:guide>
        <p15:guide id="11" orient="horz" pos="3226" userDrawn="1">
          <p15:clr>
            <a:srgbClr val="A4A3A4"/>
          </p15:clr>
        </p15:guide>
        <p15:guide id="12" pos="3046" userDrawn="1">
          <p15:clr>
            <a:srgbClr val="A4A3A4"/>
          </p15:clr>
        </p15:guide>
        <p15:guide id="13" pos="4566" userDrawn="1">
          <p15:clr>
            <a:srgbClr val="A4A3A4"/>
          </p15:clr>
        </p15:guide>
        <p15:guide id="14" pos="62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C9E"/>
    <a:srgbClr val="8DA87F"/>
    <a:srgbClr val="87BA3E"/>
    <a:srgbClr val="1B5200"/>
    <a:srgbClr val="CCD7C7"/>
    <a:srgbClr val="8BA5C3"/>
    <a:srgbClr val="4570A0"/>
    <a:srgbClr val="174C88"/>
    <a:srgbClr val="5A9BE3"/>
    <a:srgbClr val="9CC3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88" autoAdjust="0"/>
    <p:restoredTop sz="79907" autoAdjust="0"/>
  </p:normalViewPr>
  <p:slideViewPr>
    <p:cSldViewPr snapToGrid="0" showGuides="1">
      <p:cViewPr>
        <p:scale>
          <a:sx n="40" d="100"/>
          <a:sy n="40" d="100"/>
        </p:scale>
        <p:origin x="1744" y="1140"/>
      </p:cViewPr>
      <p:guideLst>
        <p:guide orient="horz" pos="1684"/>
        <p:guide pos="824"/>
        <p:guide pos="5654"/>
        <p:guide orient="horz" pos="2092"/>
        <p:guide pos="2139"/>
        <p:guide pos="2252"/>
        <p:guide pos="3727"/>
        <p:guide pos="3953"/>
        <p:guide pos="5428"/>
        <p:guide pos="1413"/>
        <p:guide orient="horz" pos="3226"/>
        <p:guide pos="3046"/>
        <p:guide pos="4566"/>
        <p:guide pos="628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E0B140-61D2-0342-BC1C-DDE62980CEC8}" type="datetimeFigureOut">
              <a:rPr lang="de-DE" smtClean="0"/>
              <a:t>06.08.2026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D691E5-CFBE-3E40-AB2D-8C1090A0003B}" type="slidenum">
              <a:rPr lang="de-DE" smtClean="0"/>
              <a:t>‹Nr.›</a:t>
            </a:fld>
            <a:endParaRPr lang="de-DE"/>
          </a:p>
        </p:txBody>
      </p:sp>
    </p:spTree>
    <p:extLst>
      <p:ext uri="{BB962C8B-B14F-4D97-AF65-F5344CB8AC3E}">
        <p14:creationId xmlns:p14="http://schemas.microsoft.com/office/powerpoint/2010/main" val="123529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4</a:t>
            </a:fld>
            <a:endParaRPr lang="de-DE"/>
          </a:p>
        </p:txBody>
      </p:sp>
    </p:spTree>
    <p:extLst>
      <p:ext uri="{BB962C8B-B14F-4D97-AF65-F5344CB8AC3E}">
        <p14:creationId xmlns:p14="http://schemas.microsoft.com/office/powerpoint/2010/main" val="2486970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4072618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3519888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3811975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2228884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2066872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3692390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2018164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3858821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94999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25</a:t>
            </a:fld>
            <a:endParaRPr lang="de-DE"/>
          </a:p>
        </p:txBody>
      </p:sp>
    </p:spTree>
    <p:extLst>
      <p:ext uri="{BB962C8B-B14F-4D97-AF65-F5344CB8AC3E}">
        <p14:creationId xmlns:p14="http://schemas.microsoft.com/office/powerpoint/2010/main" val="434725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5</a:t>
            </a:fld>
            <a:endParaRPr lang="de-DE"/>
          </a:p>
        </p:txBody>
      </p:sp>
    </p:spTree>
    <p:extLst>
      <p:ext uri="{BB962C8B-B14F-4D97-AF65-F5344CB8AC3E}">
        <p14:creationId xmlns:p14="http://schemas.microsoft.com/office/powerpoint/2010/main" val="729526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30</a:t>
            </a:fld>
            <a:endParaRPr lang="de-DE"/>
          </a:p>
        </p:txBody>
      </p:sp>
    </p:spTree>
    <p:extLst>
      <p:ext uri="{BB962C8B-B14F-4D97-AF65-F5344CB8AC3E}">
        <p14:creationId xmlns:p14="http://schemas.microsoft.com/office/powerpoint/2010/main" val="137978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7</a:t>
            </a:fld>
            <a:endParaRPr lang="de-DE"/>
          </a:p>
        </p:txBody>
      </p:sp>
    </p:spTree>
    <p:extLst>
      <p:ext uri="{BB962C8B-B14F-4D97-AF65-F5344CB8AC3E}">
        <p14:creationId xmlns:p14="http://schemas.microsoft.com/office/powerpoint/2010/main" val="1266572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8</a:t>
            </a:fld>
            <a:endParaRPr lang="de-DE"/>
          </a:p>
        </p:txBody>
      </p:sp>
    </p:spTree>
    <p:extLst>
      <p:ext uri="{BB962C8B-B14F-4D97-AF65-F5344CB8AC3E}">
        <p14:creationId xmlns:p14="http://schemas.microsoft.com/office/powerpoint/2010/main" val="1833867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9</a:t>
            </a:fld>
            <a:endParaRPr lang="de-DE"/>
          </a:p>
        </p:txBody>
      </p:sp>
    </p:spTree>
    <p:extLst>
      <p:ext uri="{BB962C8B-B14F-4D97-AF65-F5344CB8AC3E}">
        <p14:creationId xmlns:p14="http://schemas.microsoft.com/office/powerpoint/2010/main" val="3876744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D691E5-CFBE-3E40-AB2D-8C1090A0003B}" type="slidenum">
              <a:rPr lang="de-DE" smtClean="0"/>
              <a:t>11</a:t>
            </a:fld>
            <a:endParaRPr lang="de-DE"/>
          </a:p>
        </p:txBody>
      </p:sp>
    </p:spTree>
    <p:extLst>
      <p:ext uri="{BB962C8B-B14F-4D97-AF65-F5344CB8AC3E}">
        <p14:creationId xmlns:p14="http://schemas.microsoft.com/office/powerpoint/2010/main" val="892250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3841762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1340547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FF2CA-3CF2-45E0-8F93-E0584FDB47C7}" type="slidenum">
              <a:rPr kumimoji="0" lang="de-DE" sz="1200" b="0" i="0" u="none" strike="noStrike" kern="1200" cap="none" spc="0" normalizeH="0" baseline="0" noProof="0" smtClean="0">
                <a:ln>
                  <a:noFill/>
                </a:ln>
                <a:solidFill>
                  <a:prstClr val="black"/>
                </a:solidFill>
                <a:effectLst/>
                <a:uLnTx/>
                <a:uFillTx/>
                <a:latin typeface="DeutscheBank" panose="020B0503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dirty="0">
              <a:ln>
                <a:noFill/>
              </a:ln>
              <a:solidFill>
                <a:prstClr val="black"/>
              </a:solidFill>
              <a:effectLst/>
              <a:uLnTx/>
              <a:uFillTx/>
              <a:latin typeface="DeutscheBank" panose="020B0503020202030204" pitchFamily="34" charset="0"/>
              <a:ea typeface="+mn-ea"/>
              <a:cs typeface="+mn-cs"/>
            </a:endParaRPr>
          </a:p>
        </p:txBody>
      </p:sp>
    </p:spTree>
    <p:extLst>
      <p:ext uri="{BB962C8B-B14F-4D97-AF65-F5344CB8AC3E}">
        <p14:creationId xmlns:p14="http://schemas.microsoft.com/office/powerpoint/2010/main" val="32162192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elfolie_zentriert_grau">
    <p:bg>
      <p:bgPr>
        <a:solidFill>
          <a:schemeClr val="bg2"/>
        </a:solidFill>
        <a:effectLst/>
      </p:bgPr>
    </p:bg>
    <p:spTree>
      <p:nvGrpSpPr>
        <p:cNvPr id="1" name=""/>
        <p:cNvGrpSpPr/>
        <p:nvPr/>
      </p:nvGrpSpPr>
      <p:grpSpPr>
        <a:xfrm>
          <a:off x="0" y="0"/>
          <a:ext cx="0" cy="0"/>
          <a:chOff x="0" y="0"/>
          <a:chExt cx="0" cy="0"/>
        </a:xfrm>
      </p:grpSpPr>
      <p:pic>
        <p:nvPicPr>
          <p:cNvPr id="18" name="Grafik 17" descr="Ein Bild, das Symmetrie, Kreis, Kunst, Dom enthält.&#10;&#10;Automatisch generierte Beschreibung">
            <a:extLst>
              <a:ext uri="{FF2B5EF4-FFF2-40B4-BE49-F238E27FC236}">
                <a16:creationId xmlns:a16="http://schemas.microsoft.com/office/drawing/2014/main" id="{7A497C1F-3835-1E02-D0F7-ECCE287AD9F8}"/>
              </a:ext>
            </a:extLst>
          </p:cNvPr>
          <p:cNvPicPr>
            <a:picLocks noGrp="1" noRot="1" noChangeAspect="1" noMove="1" noResize="1" noEditPoints="1" noAdjustHandles="1" noChangeArrowheads="1" noChangeShapeType="1" noCrop="1"/>
          </p:cNvPicPr>
          <p:nvPr userDrawn="1"/>
        </p:nvPicPr>
        <p:blipFill>
          <a:blip r:embed="rId2" cstate="screen">
            <a:alphaModFix amt="30000"/>
            <a:extLst>
              <a:ext uri="{28A0092B-C50C-407E-A947-70E740481C1C}">
                <a14:useLocalDpi xmlns:a14="http://schemas.microsoft.com/office/drawing/2010/main"/>
              </a:ext>
            </a:extLst>
          </a:blip>
          <a:srcRect l="11747" t="24938" b="14120"/>
          <a:stretch/>
        </p:blipFill>
        <p:spPr>
          <a:xfrm>
            <a:off x="0" y="-2"/>
            <a:ext cx="9931322" cy="6858001"/>
          </a:xfrm>
          <a:prstGeom prst="rect">
            <a:avLst/>
          </a:prstGeom>
        </p:spPr>
      </p:pic>
      <p:pic>
        <p:nvPicPr>
          <p:cNvPr id="19" name="Grafik 18" descr="Ein Bild, das Symmetrie, Kreis, Kunst, Dom enthält.&#10;&#10;Automatisch generierte Beschreibung">
            <a:extLst>
              <a:ext uri="{FF2B5EF4-FFF2-40B4-BE49-F238E27FC236}">
                <a16:creationId xmlns:a16="http://schemas.microsoft.com/office/drawing/2014/main" id="{97947D55-8ED4-A5F7-F378-7A4AE2089C38}"/>
              </a:ext>
            </a:extLst>
          </p:cNvPr>
          <p:cNvPicPr>
            <a:picLocks noGrp="1" noRot="1" noChangeAspect="1" noMove="1" noResize="1" noEditPoints="1" noAdjustHandles="1" noChangeArrowheads="1" noChangeShapeType="1" noCrop="1"/>
          </p:cNvPicPr>
          <p:nvPr userDrawn="1"/>
        </p:nvPicPr>
        <p:blipFill>
          <a:blip r:embed="rId3" cstate="screen">
            <a:alphaModFix amt="30000"/>
            <a:extLst>
              <a:ext uri="{28A0092B-C50C-407E-A947-70E740481C1C}">
                <a14:useLocalDpi xmlns:a14="http://schemas.microsoft.com/office/drawing/2010/main"/>
              </a:ext>
            </a:extLst>
          </a:blip>
          <a:srcRect/>
          <a:stretch/>
        </p:blipFill>
        <p:spPr>
          <a:xfrm>
            <a:off x="8497613" y="-551793"/>
            <a:ext cx="3694387" cy="7409793"/>
          </a:xfrm>
          <a:prstGeom prst="rect">
            <a:avLst/>
          </a:prstGeom>
        </p:spPr>
      </p:pic>
      <p:sp>
        <p:nvSpPr>
          <p:cNvPr id="17" name="Rechteck 16">
            <a:extLst>
              <a:ext uri="{FF2B5EF4-FFF2-40B4-BE49-F238E27FC236}">
                <a16:creationId xmlns:a16="http://schemas.microsoft.com/office/drawing/2014/main" id="{5F272B2C-581A-BEDD-4BD4-6ED5CA1B7C0D}"/>
              </a:ext>
            </a:extLst>
          </p:cNvPr>
          <p:cNvSpPr/>
          <p:nvPr userDrawn="1"/>
        </p:nvSpPr>
        <p:spPr>
          <a:xfrm>
            <a:off x="671818" y="-1"/>
            <a:ext cx="10848364" cy="6021387"/>
          </a:xfrm>
          <a:prstGeom prst="rect">
            <a:avLst/>
          </a:prstGeom>
          <a:solidFill>
            <a:schemeClr val="bg1"/>
          </a:solidFill>
          <a:ln>
            <a:noFill/>
          </a:ln>
          <a:effectLst>
            <a:outerShdw blurRad="744194" dist="315102" dir="5400000" sx="97000" sy="97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8C0B213-4F18-29B1-B500-115F96BF7126}"/>
              </a:ext>
            </a:extLst>
          </p:cNvPr>
          <p:cNvSpPr>
            <a:spLocks noGrp="1"/>
          </p:cNvSpPr>
          <p:nvPr>
            <p:ph type="ctrTitle" hasCustomPrompt="1"/>
          </p:nvPr>
        </p:nvSpPr>
        <p:spPr>
          <a:xfrm>
            <a:off x="874713" y="836613"/>
            <a:ext cx="10442575" cy="2592387"/>
          </a:xfrm>
        </p:spPr>
        <p:txBody>
          <a:bodyPr lIns="360000" rIns="360000" anchor="b">
            <a:noAutofit/>
          </a:bodyPr>
          <a:lstStyle>
            <a:lvl1pPr algn="ctr">
              <a:defRPr sz="3800" baseline="0"/>
            </a:lvl1pPr>
          </a:lstStyle>
          <a:p>
            <a:r>
              <a:rPr lang="de-DE" dirty="0"/>
              <a:t>Titel der Präsentation</a:t>
            </a:r>
          </a:p>
        </p:txBody>
      </p:sp>
      <p:sp>
        <p:nvSpPr>
          <p:cNvPr id="3" name="Untertitel 2">
            <a:extLst>
              <a:ext uri="{FF2B5EF4-FFF2-40B4-BE49-F238E27FC236}">
                <a16:creationId xmlns:a16="http://schemas.microsoft.com/office/drawing/2014/main" id="{437987EC-AB83-D80B-B711-4315FA48CE65}"/>
              </a:ext>
            </a:extLst>
          </p:cNvPr>
          <p:cNvSpPr>
            <a:spLocks noGrp="1"/>
          </p:cNvSpPr>
          <p:nvPr>
            <p:ph type="subTitle" idx="1" hasCustomPrompt="1"/>
          </p:nvPr>
        </p:nvSpPr>
        <p:spPr>
          <a:xfrm>
            <a:off x="874713" y="3602037"/>
            <a:ext cx="10442575" cy="2419349"/>
          </a:xfrm>
        </p:spPr>
        <p:txBody>
          <a:bodyPr rIns="0"/>
          <a:lstStyle>
            <a:lvl1pPr marL="0" indent="0" algn="ctr">
              <a:buNone/>
              <a:defRPr sz="2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Platzhalter für Name des Vortragenden</a:t>
            </a:r>
            <a:br>
              <a:rPr lang="de-DE" dirty="0"/>
            </a:br>
            <a:br>
              <a:rPr lang="de-DE" dirty="0"/>
            </a:br>
            <a:r>
              <a:rPr lang="de-DE" dirty="0"/>
              <a:t>Ort und Datum</a:t>
            </a:r>
          </a:p>
        </p:txBody>
      </p:sp>
      <p:pic>
        <p:nvPicPr>
          <p:cNvPr id="16" name="Grafik 15" descr="Ein Bild, das Text, Screenshot, Schrift, Grafiken enthält.&#10;&#10;Automatisch generierte Beschreibung">
            <a:extLst>
              <a:ext uri="{FF2B5EF4-FFF2-40B4-BE49-F238E27FC236}">
                <a16:creationId xmlns:a16="http://schemas.microsoft.com/office/drawing/2014/main" id="{44C1E984-FD41-E400-7C32-ACAE79D0BFA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61785" y="265994"/>
            <a:ext cx="1807645" cy="1275227"/>
          </a:xfrm>
          <a:prstGeom prst="rect">
            <a:avLst/>
          </a:prstGeom>
        </p:spPr>
      </p:pic>
      <p:sp>
        <p:nvSpPr>
          <p:cNvPr id="21" name="Textfeld 20">
            <a:extLst>
              <a:ext uri="{FF2B5EF4-FFF2-40B4-BE49-F238E27FC236}">
                <a16:creationId xmlns:a16="http://schemas.microsoft.com/office/drawing/2014/main" id="{A2D2B980-E077-6182-7C71-309AB0EC096A}"/>
              </a:ext>
            </a:extLst>
          </p:cNvPr>
          <p:cNvSpPr txBox="1"/>
          <p:nvPr userDrawn="1"/>
        </p:nvSpPr>
        <p:spPr>
          <a:xfrm>
            <a:off x="10412123" y="6021388"/>
            <a:ext cx="1108059" cy="433677"/>
          </a:xfrm>
          <a:prstGeom prst="rect">
            <a:avLst/>
          </a:prstGeom>
          <a:noFill/>
        </p:spPr>
        <p:txBody>
          <a:bodyPr wrap="square" lIns="0" tIns="144000" r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accent3"/>
                </a:solidFill>
                <a:effectLst/>
                <a:latin typeface="+mn-lt"/>
              </a:rPr>
              <a:t>© BKV e.V.</a:t>
            </a:r>
          </a:p>
        </p:txBody>
      </p:sp>
    </p:spTree>
    <p:extLst>
      <p:ext uri="{BB962C8B-B14F-4D97-AF65-F5344CB8AC3E}">
        <p14:creationId xmlns:p14="http://schemas.microsoft.com/office/powerpoint/2010/main" val="34617156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Überschrift mit Tex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p:nvPr>
        </p:nvSpPr>
        <p:spPr/>
        <p:txBody>
          <a:bodyPr lIns="0">
            <a:noAutofit/>
          </a:bodyPr>
          <a:lstStyle/>
          <a:p>
            <a:r>
              <a:rPr lang="de-DE" dirty="0"/>
              <a:t>Mastertitelformat bearbeiten</a:t>
            </a:r>
          </a:p>
        </p:txBody>
      </p:sp>
      <p:sp>
        <p:nvSpPr>
          <p:cNvPr id="3" name="Inhaltsplatzhalter 2">
            <a:extLst>
              <a:ext uri="{FF2B5EF4-FFF2-40B4-BE49-F238E27FC236}">
                <a16:creationId xmlns:a16="http://schemas.microsoft.com/office/drawing/2014/main" id="{B6CA8F2D-B1A1-3042-895E-062488B724D6}"/>
              </a:ext>
            </a:extLst>
          </p:cNvPr>
          <p:cNvSpPr>
            <a:spLocks noGrp="1"/>
          </p:cNvSpPr>
          <p:nvPr>
            <p:ph sz="half" idx="1"/>
          </p:nvPr>
        </p:nvSpPr>
        <p:spPr>
          <a:xfrm>
            <a:off x="874712" y="1825625"/>
            <a:ext cx="5221287" cy="4194175"/>
          </a:xfrm>
        </p:spPr>
        <p:txBody>
          <a:bodyPr lIns="0"/>
          <a:lstStyle>
            <a:lvl1pPr marL="252000">
              <a:defRPr/>
            </a:lvl1pPr>
            <a:lvl2pPr>
              <a:defRPr sz="1600" baseline="0"/>
            </a:lvl2pPr>
            <a:lvl3pPr>
              <a:defRPr sz="1600" baseline="0"/>
            </a:lvl3pPr>
            <a:lvl4pPr>
              <a:defRPr sz="1600" baseline="0"/>
            </a:lvl4pPr>
            <a:lvl5pPr>
              <a:defRPr sz="1600" baseline="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oliennummernplatzhalter 3">
            <a:extLst>
              <a:ext uri="{FF2B5EF4-FFF2-40B4-BE49-F238E27FC236}">
                <a16:creationId xmlns:a16="http://schemas.microsoft.com/office/drawing/2014/main" id="{3E7E021B-90EC-8F80-41C2-0D4DA52B6CDA}"/>
              </a:ext>
            </a:extLst>
          </p:cNvPr>
          <p:cNvSpPr>
            <a:spLocks noGrp="1"/>
          </p:cNvSpPr>
          <p:nvPr>
            <p:ph type="sldNum" sz="quarter" idx="11"/>
          </p:nvPr>
        </p:nvSpPr>
        <p:spPr/>
        <p:txBody>
          <a:bodyPr/>
          <a:lstStyle/>
          <a:p>
            <a:fld id="{E364C3BF-DD26-9348-9524-AD9C9E984CB1}" type="slidenum">
              <a:rPr lang="de-DE" smtClean="0"/>
              <a:pPr/>
              <a:t>‹Nr.›</a:t>
            </a:fld>
            <a:endParaRPr lang="de-DE" dirty="0"/>
          </a:p>
        </p:txBody>
      </p:sp>
      <p:sp>
        <p:nvSpPr>
          <p:cNvPr id="6" name="Textfeld 5">
            <a:extLst>
              <a:ext uri="{FF2B5EF4-FFF2-40B4-BE49-F238E27FC236}">
                <a16:creationId xmlns:a16="http://schemas.microsoft.com/office/drawing/2014/main" id="{EE453568-C17E-3EEA-4776-67E21D39E302}"/>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
        <p:nvSpPr>
          <p:cNvPr id="9" name="Bildplatzhalter 8">
            <a:extLst>
              <a:ext uri="{FF2B5EF4-FFF2-40B4-BE49-F238E27FC236}">
                <a16:creationId xmlns:a16="http://schemas.microsoft.com/office/drawing/2014/main" id="{213AE53B-7296-43FA-1924-840C7E4A85EE}"/>
              </a:ext>
            </a:extLst>
          </p:cNvPr>
          <p:cNvSpPr>
            <a:spLocks noGrp="1"/>
          </p:cNvSpPr>
          <p:nvPr>
            <p:ph type="pic" sz="quarter" idx="12" hasCustomPrompt="1"/>
          </p:nvPr>
        </p:nvSpPr>
        <p:spPr>
          <a:xfrm>
            <a:off x="6096000" y="1808163"/>
            <a:ext cx="5221288" cy="4213225"/>
          </a:xfrm>
          <a:solidFill>
            <a:schemeClr val="bg2"/>
          </a:solidFill>
        </p:spPr>
        <p:txBody>
          <a:bodyPr bIns="720000" anchor="ctr"/>
          <a:lstStyle>
            <a:lvl1pPr marL="0" indent="0" algn="ctr">
              <a:buFontTx/>
              <a:buNone/>
              <a:defRPr/>
            </a:lvl1pPr>
          </a:lstStyle>
          <a:p>
            <a:r>
              <a:rPr lang="de-DE" dirty="0"/>
              <a:t>Platzhalter Bild</a:t>
            </a:r>
          </a:p>
        </p:txBody>
      </p:sp>
    </p:spTree>
    <p:extLst>
      <p:ext uri="{BB962C8B-B14F-4D97-AF65-F5344CB8AC3E}">
        <p14:creationId xmlns:p14="http://schemas.microsoft.com/office/powerpoint/2010/main" val="62923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Überschrift mit Text und 1 großen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p:nvPr>
        </p:nvSpPr>
        <p:spPr>
          <a:xfrm>
            <a:off x="874712" y="838200"/>
            <a:ext cx="5221287" cy="852488"/>
          </a:xfrm>
        </p:spPr>
        <p:txBody>
          <a:bodyPr lIns="0">
            <a:noAutofit/>
          </a:bodyPr>
          <a:lstStyle/>
          <a:p>
            <a:r>
              <a:rPr lang="de-DE" dirty="0"/>
              <a:t>Mastertitelformat bearbeiten</a:t>
            </a:r>
          </a:p>
        </p:txBody>
      </p:sp>
      <p:sp>
        <p:nvSpPr>
          <p:cNvPr id="3" name="Inhaltsplatzhalter 2">
            <a:extLst>
              <a:ext uri="{FF2B5EF4-FFF2-40B4-BE49-F238E27FC236}">
                <a16:creationId xmlns:a16="http://schemas.microsoft.com/office/drawing/2014/main" id="{B6CA8F2D-B1A1-3042-895E-062488B724D6}"/>
              </a:ext>
            </a:extLst>
          </p:cNvPr>
          <p:cNvSpPr>
            <a:spLocks noGrp="1"/>
          </p:cNvSpPr>
          <p:nvPr>
            <p:ph sz="half" idx="1"/>
          </p:nvPr>
        </p:nvSpPr>
        <p:spPr>
          <a:xfrm>
            <a:off x="874712" y="1825625"/>
            <a:ext cx="5221287" cy="4194175"/>
          </a:xfrm>
        </p:spPr>
        <p:txBody>
          <a:bodyPr lIns="0"/>
          <a:lstStyle>
            <a:lvl1pPr marL="252000">
              <a:defRPr/>
            </a:lvl1pPr>
            <a:lvl2pPr>
              <a:defRPr sz="1600" baseline="0"/>
            </a:lvl2pPr>
            <a:lvl3pPr>
              <a:defRPr sz="1600" baseline="0"/>
            </a:lvl3pPr>
            <a:lvl4pPr>
              <a:defRPr sz="1600" baseline="0"/>
            </a:lvl4pPr>
            <a:lvl5pPr>
              <a:defRPr sz="1600" baseline="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oliennummernplatzhalter 3">
            <a:extLst>
              <a:ext uri="{FF2B5EF4-FFF2-40B4-BE49-F238E27FC236}">
                <a16:creationId xmlns:a16="http://schemas.microsoft.com/office/drawing/2014/main" id="{3E7E021B-90EC-8F80-41C2-0D4DA52B6CDA}"/>
              </a:ext>
            </a:extLst>
          </p:cNvPr>
          <p:cNvSpPr>
            <a:spLocks noGrp="1"/>
          </p:cNvSpPr>
          <p:nvPr>
            <p:ph type="sldNum" sz="quarter" idx="11"/>
          </p:nvPr>
        </p:nvSpPr>
        <p:spPr/>
        <p:txBody>
          <a:bodyPr/>
          <a:lstStyle/>
          <a:p>
            <a:fld id="{E364C3BF-DD26-9348-9524-AD9C9E984CB1}" type="slidenum">
              <a:rPr lang="de-DE" smtClean="0"/>
              <a:pPr/>
              <a:t>‹Nr.›</a:t>
            </a:fld>
            <a:endParaRPr lang="de-DE" dirty="0"/>
          </a:p>
        </p:txBody>
      </p:sp>
      <p:sp>
        <p:nvSpPr>
          <p:cNvPr id="6" name="Textfeld 5">
            <a:extLst>
              <a:ext uri="{FF2B5EF4-FFF2-40B4-BE49-F238E27FC236}">
                <a16:creationId xmlns:a16="http://schemas.microsoft.com/office/drawing/2014/main" id="{EE453568-C17E-3EEA-4776-67E21D39E302}"/>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
        <p:nvSpPr>
          <p:cNvPr id="10" name="Bildplatzhalter 8">
            <a:extLst>
              <a:ext uri="{FF2B5EF4-FFF2-40B4-BE49-F238E27FC236}">
                <a16:creationId xmlns:a16="http://schemas.microsoft.com/office/drawing/2014/main" id="{F87C6691-B508-9022-B870-55CF05336D66}"/>
              </a:ext>
            </a:extLst>
          </p:cNvPr>
          <p:cNvSpPr>
            <a:spLocks noGrp="1"/>
          </p:cNvSpPr>
          <p:nvPr>
            <p:ph type="pic" sz="quarter" idx="12" hasCustomPrompt="1"/>
          </p:nvPr>
        </p:nvSpPr>
        <p:spPr>
          <a:xfrm>
            <a:off x="6096000" y="838200"/>
            <a:ext cx="5221288" cy="5181600"/>
          </a:xfrm>
          <a:solidFill>
            <a:schemeClr val="bg2"/>
          </a:solidFill>
        </p:spPr>
        <p:txBody>
          <a:bodyPr bIns="720000" anchor="ctr"/>
          <a:lstStyle>
            <a:lvl1pPr marL="0" indent="0" algn="ctr">
              <a:buFontTx/>
              <a:buNone/>
              <a:defRPr/>
            </a:lvl1pPr>
          </a:lstStyle>
          <a:p>
            <a:r>
              <a:rPr lang="de-DE" dirty="0"/>
              <a:t>Platzhalter Bild</a:t>
            </a:r>
          </a:p>
        </p:txBody>
      </p:sp>
    </p:spTree>
    <p:extLst>
      <p:ext uri="{BB962C8B-B14F-4D97-AF65-F5344CB8AC3E}">
        <p14:creationId xmlns:p14="http://schemas.microsoft.com/office/powerpoint/2010/main" val="2651450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Überschrift mit Text und 2 Bilder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p:nvPr>
        </p:nvSpPr>
        <p:spPr>
          <a:xfrm>
            <a:off x="874712" y="838200"/>
            <a:ext cx="5221287" cy="852488"/>
          </a:xfrm>
        </p:spPr>
        <p:txBody>
          <a:bodyPr lIns="0">
            <a:noAutofit/>
          </a:bodyPr>
          <a:lstStyle/>
          <a:p>
            <a:r>
              <a:rPr lang="de-DE" dirty="0"/>
              <a:t>Mastertitelformat bearbeiten</a:t>
            </a:r>
          </a:p>
        </p:txBody>
      </p:sp>
      <p:sp>
        <p:nvSpPr>
          <p:cNvPr id="3" name="Inhaltsplatzhalter 2">
            <a:extLst>
              <a:ext uri="{FF2B5EF4-FFF2-40B4-BE49-F238E27FC236}">
                <a16:creationId xmlns:a16="http://schemas.microsoft.com/office/drawing/2014/main" id="{B6CA8F2D-B1A1-3042-895E-062488B724D6}"/>
              </a:ext>
            </a:extLst>
          </p:cNvPr>
          <p:cNvSpPr>
            <a:spLocks noGrp="1"/>
          </p:cNvSpPr>
          <p:nvPr>
            <p:ph sz="half" idx="1"/>
          </p:nvPr>
        </p:nvSpPr>
        <p:spPr>
          <a:xfrm>
            <a:off x="874712" y="1825625"/>
            <a:ext cx="5221287" cy="4194175"/>
          </a:xfrm>
        </p:spPr>
        <p:txBody>
          <a:bodyPr lIns="0"/>
          <a:lstStyle>
            <a:lvl1pPr marL="252000">
              <a:defRPr/>
            </a:lvl1pPr>
            <a:lvl2pPr>
              <a:defRPr sz="1600" baseline="0"/>
            </a:lvl2pPr>
            <a:lvl3pPr>
              <a:defRPr sz="1600" baseline="0"/>
            </a:lvl3pPr>
            <a:lvl4pPr>
              <a:defRPr sz="1600" baseline="0"/>
            </a:lvl4pPr>
            <a:lvl5pPr>
              <a:defRPr sz="1600" baseline="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oliennummernplatzhalter 3">
            <a:extLst>
              <a:ext uri="{FF2B5EF4-FFF2-40B4-BE49-F238E27FC236}">
                <a16:creationId xmlns:a16="http://schemas.microsoft.com/office/drawing/2014/main" id="{3E7E021B-90EC-8F80-41C2-0D4DA52B6CDA}"/>
              </a:ext>
            </a:extLst>
          </p:cNvPr>
          <p:cNvSpPr>
            <a:spLocks noGrp="1"/>
          </p:cNvSpPr>
          <p:nvPr>
            <p:ph type="sldNum" sz="quarter" idx="11"/>
          </p:nvPr>
        </p:nvSpPr>
        <p:spPr/>
        <p:txBody>
          <a:bodyPr/>
          <a:lstStyle/>
          <a:p>
            <a:fld id="{E364C3BF-DD26-9348-9524-AD9C9E984CB1}" type="slidenum">
              <a:rPr lang="de-DE" smtClean="0"/>
              <a:pPr/>
              <a:t>‹Nr.›</a:t>
            </a:fld>
            <a:endParaRPr lang="de-DE" dirty="0"/>
          </a:p>
        </p:txBody>
      </p:sp>
      <p:sp>
        <p:nvSpPr>
          <p:cNvPr id="6" name="Textfeld 5">
            <a:extLst>
              <a:ext uri="{FF2B5EF4-FFF2-40B4-BE49-F238E27FC236}">
                <a16:creationId xmlns:a16="http://schemas.microsoft.com/office/drawing/2014/main" id="{EE453568-C17E-3EEA-4776-67E21D39E302}"/>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
        <p:nvSpPr>
          <p:cNvPr id="10" name="Bildplatzhalter 8">
            <a:extLst>
              <a:ext uri="{FF2B5EF4-FFF2-40B4-BE49-F238E27FC236}">
                <a16:creationId xmlns:a16="http://schemas.microsoft.com/office/drawing/2014/main" id="{F87C6691-B508-9022-B870-55CF05336D66}"/>
              </a:ext>
            </a:extLst>
          </p:cNvPr>
          <p:cNvSpPr>
            <a:spLocks noGrp="1"/>
          </p:cNvSpPr>
          <p:nvPr>
            <p:ph type="pic" sz="quarter" idx="12" hasCustomPrompt="1"/>
          </p:nvPr>
        </p:nvSpPr>
        <p:spPr>
          <a:xfrm>
            <a:off x="6096000" y="838200"/>
            <a:ext cx="5221288" cy="2520000"/>
          </a:xfrm>
          <a:solidFill>
            <a:schemeClr val="bg2"/>
          </a:solidFill>
        </p:spPr>
        <p:txBody>
          <a:bodyPr bIns="720000" anchor="ctr"/>
          <a:lstStyle>
            <a:lvl1pPr marL="0" indent="0" algn="ctr">
              <a:buFontTx/>
              <a:buNone/>
              <a:defRPr/>
            </a:lvl1pPr>
          </a:lstStyle>
          <a:p>
            <a:r>
              <a:rPr lang="de-DE" dirty="0"/>
              <a:t>Platzhalter Bild</a:t>
            </a:r>
          </a:p>
        </p:txBody>
      </p:sp>
      <p:sp>
        <p:nvSpPr>
          <p:cNvPr id="13" name="Bildplatzhalter 8">
            <a:extLst>
              <a:ext uri="{FF2B5EF4-FFF2-40B4-BE49-F238E27FC236}">
                <a16:creationId xmlns:a16="http://schemas.microsoft.com/office/drawing/2014/main" id="{C8D52C69-424B-F9D4-9784-C6D06378EBE0}"/>
              </a:ext>
            </a:extLst>
          </p:cNvPr>
          <p:cNvSpPr>
            <a:spLocks noGrp="1"/>
          </p:cNvSpPr>
          <p:nvPr>
            <p:ph type="pic" sz="quarter" idx="13" hasCustomPrompt="1"/>
          </p:nvPr>
        </p:nvSpPr>
        <p:spPr>
          <a:xfrm>
            <a:off x="6096000" y="3501388"/>
            <a:ext cx="5221288" cy="2520000"/>
          </a:xfrm>
          <a:solidFill>
            <a:schemeClr val="bg2"/>
          </a:solidFill>
        </p:spPr>
        <p:txBody>
          <a:bodyPr bIns="720000" anchor="ctr"/>
          <a:lstStyle>
            <a:lvl1pPr marL="0" indent="0" algn="ctr">
              <a:buFontTx/>
              <a:buNone/>
              <a:defRPr/>
            </a:lvl1pPr>
          </a:lstStyle>
          <a:p>
            <a:r>
              <a:rPr lang="de-DE" dirty="0"/>
              <a:t>Platzhalter Bild</a:t>
            </a:r>
          </a:p>
        </p:txBody>
      </p:sp>
    </p:spTree>
    <p:extLst>
      <p:ext uri="{BB962C8B-B14F-4D97-AF65-F5344CB8AC3E}">
        <p14:creationId xmlns:p14="http://schemas.microsoft.com/office/powerpoint/2010/main" val="4095812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Überschrift mit Inh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p:nvPr>
        </p:nvSpPr>
        <p:spPr/>
        <p:txBody>
          <a:bodyPr lIns="0">
            <a:noAutofit/>
          </a:bodyPr>
          <a:lstStyle/>
          <a:p>
            <a:r>
              <a:rPr lang="de-DE" dirty="0"/>
              <a:t>Mastertitelformat bearbeiten</a:t>
            </a:r>
          </a:p>
        </p:txBody>
      </p:sp>
      <p:sp>
        <p:nvSpPr>
          <p:cNvPr id="3" name="Inhaltsplatzhalter 2">
            <a:extLst>
              <a:ext uri="{FF2B5EF4-FFF2-40B4-BE49-F238E27FC236}">
                <a16:creationId xmlns:a16="http://schemas.microsoft.com/office/drawing/2014/main" id="{B6CA8F2D-B1A1-3042-895E-062488B724D6}"/>
              </a:ext>
            </a:extLst>
          </p:cNvPr>
          <p:cNvSpPr>
            <a:spLocks noGrp="1"/>
          </p:cNvSpPr>
          <p:nvPr>
            <p:ph sz="half" idx="1"/>
          </p:nvPr>
        </p:nvSpPr>
        <p:spPr>
          <a:xfrm>
            <a:off x="874712" y="1825625"/>
            <a:ext cx="10442575" cy="4194175"/>
          </a:xfrm>
        </p:spPr>
        <p:txBody>
          <a:bodyPr lIns="0"/>
          <a:lstStyle>
            <a:lvl1pPr marL="252000">
              <a:defRPr/>
            </a:lvl1pPr>
            <a:lvl2pPr>
              <a:defRPr sz="1600" baseline="0"/>
            </a:lvl2pPr>
            <a:lvl3pPr>
              <a:defRPr sz="1600" baseline="0"/>
            </a:lvl3pPr>
            <a:lvl4pPr>
              <a:defRPr sz="1600" baseline="0"/>
            </a:lvl4pPr>
            <a:lvl5pPr>
              <a:defRPr sz="1600" baseline="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oliennummernplatzhalter 3">
            <a:extLst>
              <a:ext uri="{FF2B5EF4-FFF2-40B4-BE49-F238E27FC236}">
                <a16:creationId xmlns:a16="http://schemas.microsoft.com/office/drawing/2014/main" id="{B298BAAC-5CCE-95D7-BF3A-EC35D232E0C9}"/>
              </a:ext>
            </a:extLst>
          </p:cNvPr>
          <p:cNvSpPr>
            <a:spLocks noGrp="1"/>
          </p:cNvSpPr>
          <p:nvPr>
            <p:ph type="sldNum" sz="quarter" idx="10"/>
          </p:nvPr>
        </p:nvSpPr>
        <p:spPr/>
        <p:txBody>
          <a:bodyPr/>
          <a:lstStyle/>
          <a:p>
            <a:fld id="{E364C3BF-DD26-9348-9524-AD9C9E984CB1}" type="slidenum">
              <a:rPr lang="de-DE" smtClean="0"/>
              <a:pPr/>
              <a:t>‹Nr.›</a:t>
            </a:fld>
            <a:endParaRPr lang="de-DE" dirty="0"/>
          </a:p>
        </p:txBody>
      </p:sp>
      <p:sp>
        <p:nvSpPr>
          <p:cNvPr id="5" name="Textfeld 4">
            <a:extLst>
              <a:ext uri="{FF2B5EF4-FFF2-40B4-BE49-F238E27FC236}">
                <a16:creationId xmlns:a16="http://schemas.microsoft.com/office/drawing/2014/main" id="{1E8CCF69-C5EF-773B-0AA1-BADC7C5B83C9}"/>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Tree>
    <p:extLst>
      <p:ext uri="{BB962C8B-B14F-4D97-AF65-F5344CB8AC3E}">
        <p14:creationId xmlns:p14="http://schemas.microsoft.com/office/powerpoint/2010/main" val="745746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Letzte 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hasCustomPrompt="1"/>
          </p:nvPr>
        </p:nvSpPr>
        <p:spPr>
          <a:xfrm>
            <a:off x="874712" y="2891724"/>
            <a:ext cx="10442575" cy="852488"/>
          </a:xfrm>
        </p:spPr>
        <p:txBody>
          <a:bodyPr lIns="0" anchor="ctr">
            <a:noAutofit/>
          </a:bodyPr>
          <a:lstStyle/>
          <a:p>
            <a:r>
              <a:rPr lang="de-DE" dirty="0"/>
              <a:t>Letzte Folie</a:t>
            </a:r>
          </a:p>
        </p:txBody>
      </p:sp>
      <p:sp>
        <p:nvSpPr>
          <p:cNvPr id="3" name="Inhaltsplatzhalter 2">
            <a:extLst>
              <a:ext uri="{FF2B5EF4-FFF2-40B4-BE49-F238E27FC236}">
                <a16:creationId xmlns:a16="http://schemas.microsoft.com/office/drawing/2014/main" id="{B6CA8F2D-B1A1-3042-895E-062488B724D6}"/>
              </a:ext>
            </a:extLst>
          </p:cNvPr>
          <p:cNvSpPr>
            <a:spLocks noGrp="1"/>
          </p:cNvSpPr>
          <p:nvPr>
            <p:ph sz="half" idx="1" hasCustomPrompt="1"/>
          </p:nvPr>
        </p:nvSpPr>
        <p:spPr>
          <a:xfrm>
            <a:off x="874712" y="3744212"/>
            <a:ext cx="10442575" cy="2277176"/>
          </a:xfrm>
        </p:spPr>
        <p:txBody>
          <a:bodyPr lIns="0"/>
          <a:lstStyle>
            <a:lvl1pPr marL="0" indent="0">
              <a:lnSpc>
                <a:spcPts val="280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Platzhaltertext</a:t>
            </a:r>
          </a:p>
        </p:txBody>
      </p:sp>
      <p:pic>
        <p:nvPicPr>
          <p:cNvPr id="4" name="Grafik 3" descr="Ein Bild, das Text, Screenshot, Schrift, Grafiken enthält.&#10;&#10;Automatisch generierte Beschreibung">
            <a:extLst>
              <a:ext uri="{FF2B5EF4-FFF2-40B4-BE49-F238E27FC236}">
                <a16:creationId xmlns:a16="http://schemas.microsoft.com/office/drawing/2014/main" id="{3AC97ED6-2604-C1DA-09F9-6FA96A1A80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8608" y="636379"/>
            <a:ext cx="2076152" cy="1464649"/>
          </a:xfrm>
          <a:prstGeom prst="rect">
            <a:avLst/>
          </a:prstGeom>
        </p:spPr>
      </p:pic>
      <p:sp>
        <p:nvSpPr>
          <p:cNvPr id="5" name="Textfeld 4">
            <a:extLst>
              <a:ext uri="{FF2B5EF4-FFF2-40B4-BE49-F238E27FC236}">
                <a16:creationId xmlns:a16="http://schemas.microsoft.com/office/drawing/2014/main" id="{12CA4DC9-EF26-3594-54B9-A432A2DB0BDF}"/>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Tree>
    <p:extLst>
      <p:ext uri="{BB962C8B-B14F-4D97-AF65-F5344CB8AC3E}">
        <p14:creationId xmlns:p14="http://schemas.microsoft.com/office/powerpoint/2010/main" val="642710658"/>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0 motif title handwriting frankfurt t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8FA4242E-64D2-6DD4-10DF-93B6F3134A42}"/>
              </a:ext>
              <a:ext uri="{C183D7F6-B498-43B3-948B-1728B52AA6E4}">
                <adec:decorative xmlns:adec="http://schemas.microsoft.com/office/drawing/2017/decorative" val="0"/>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76CE3D7B-8605-1762-7ED1-9629B957A8E9}"/>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itle 3">
            <a:extLst>
              <a:ext uri="{FF2B5EF4-FFF2-40B4-BE49-F238E27FC236}">
                <a16:creationId xmlns:a16="http://schemas.microsoft.com/office/drawing/2014/main" id="{D690028D-061F-F4FC-A11A-A7A21BF7E5A8}"/>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5" name="TextBox 19">
            <a:extLst>
              <a:ext uri="{FF2B5EF4-FFF2-40B4-BE49-F238E27FC236}">
                <a16:creationId xmlns:a16="http://schemas.microsoft.com/office/drawing/2014/main" id="{132A7FC4-30FB-346A-115D-EF7A139638EE}"/>
              </a:ext>
              <a:ext uri="{C183D7F6-B498-43B3-948B-1728B52AA6E4}">
                <adec:decorative xmlns:adec="http://schemas.microsoft.com/office/drawing/2017/decorative" val="0"/>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ext Placeholder">
            <a:extLst>
              <a:ext uri="{FF2B5EF4-FFF2-40B4-BE49-F238E27FC236}">
                <a16:creationId xmlns:a16="http://schemas.microsoft.com/office/drawing/2014/main" id="{BF15021F-FC19-622B-89C0-0274527EFCBB}"/>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dirty="0" err="1"/>
              <a:t>Betriebskrankenkasse</a:t>
            </a:r>
            <a:endParaRPr lang="en-GB" noProof="0" dirty="0"/>
          </a:p>
        </p:txBody>
      </p:sp>
      <p:sp>
        <p:nvSpPr>
          <p:cNvPr id="6" name="Textplatzhalter 4">
            <a:extLst>
              <a:ext uri="{FF2B5EF4-FFF2-40B4-BE49-F238E27FC236}">
                <a16:creationId xmlns:a16="http://schemas.microsoft.com/office/drawing/2014/main" id="{A39F5688-9002-E96C-1966-BD9D95F1B5EA}"/>
              </a:ext>
            </a:extLst>
          </p:cNvPr>
          <p:cNvSpPr>
            <a:spLocks noGrp="1"/>
          </p:cNvSpPr>
          <p:nvPr>
            <p:ph type="body" sz="quarter" idx="10" hasCustomPrompt="1"/>
          </p:nvPr>
        </p:nvSpPr>
        <p:spPr>
          <a:xfrm>
            <a:off x="972000" y="3551871"/>
            <a:ext cx="9591986" cy="795600"/>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0" name="Text Placeholder 3">
            <a:extLst>
              <a:ext uri="{FF2B5EF4-FFF2-40B4-BE49-F238E27FC236}">
                <a16:creationId xmlns:a16="http://schemas.microsoft.com/office/drawing/2014/main" id="{F8AC3491-C7EF-7ACD-374D-D85B6FDE287D}"/>
              </a:ext>
            </a:extLst>
          </p:cNvPr>
          <p:cNvSpPr>
            <a:spLocks noGrp="1"/>
          </p:cNvSpPr>
          <p:nvPr>
            <p:ph type="body" sz="quarter" idx="13" hasCustomPrompt="1"/>
          </p:nvPr>
        </p:nvSpPr>
        <p:spPr>
          <a:xfrm>
            <a:off x="972000" y="4373804"/>
            <a:ext cx="9591985" cy="317605"/>
          </a:xfrm>
          <a:prstGeom prst="rect">
            <a:avLst/>
          </a:prstGeom>
        </p:spPr>
        <p:txBody>
          <a:bodyPr lIns="0" tIns="0" rIns="0" bIns="0" anchor="t"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pic>
        <p:nvPicPr>
          <p:cNvPr id="11" name="Grafik 10" descr="Ein Bild, das Schrift, Grafiken, Typografie enthält.&#10;&#10;KI-generierte Inhalte können fehlerhaft sein.">
            <a:extLst>
              <a:ext uri="{FF2B5EF4-FFF2-40B4-BE49-F238E27FC236}">
                <a16:creationId xmlns:a16="http://schemas.microsoft.com/office/drawing/2014/main" id="{83219CF2-2065-F733-6B79-D62FC5974C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0415" y="5556686"/>
            <a:ext cx="3594100" cy="482600"/>
          </a:xfrm>
          <a:prstGeom prst="rect">
            <a:avLst/>
          </a:prstGeom>
        </p:spPr>
      </p:pic>
    </p:spTree>
    <p:extLst>
      <p:ext uri="{BB962C8B-B14F-4D97-AF65-F5344CB8AC3E}">
        <p14:creationId xmlns:p14="http://schemas.microsoft.com/office/powerpoint/2010/main" val="25975591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1 motif title frankfurt t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8FA4242E-64D2-6DD4-10DF-93B6F3134A42}"/>
              </a:ext>
              <a:ext uri="{C183D7F6-B498-43B3-948B-1728B52AA6E4}">
                <adec:decorative xmlns:adec="http://schemas.microsoft.com/office/drawing/2017/decorative" val="0"/>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76CE3D7B-8605-1762-7ED1-9629B957A8E9}"/>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itle 3">
            <a:extLst>
              <a:ext uri="{FF2B5EF4-FFF2-40B4-BE49-F238E27FC236}">
                <a16:creationId xmlns:a16="http://schemas.microsoft.com/office/drawing/2014/main" id="{D690028D-061F-F4FC-A11A-A7A21BF7E5A8}"/>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5" name="TextBox 19">
            <a:extLst>
              <a:ext uri="{FF2B5EF4-FFF2-40B4-BE49-F238E27FC236}">
                <a16:creationId xmlns:a16="http://schemas.microsoft.com/office/drawing/2014/main" id="{132A7FC4-30FB-346A-115D-EF7A139638EE}"/>
              </a:ext>
              <a:ext uri="{C183D7F6-B498-43B3-948B-1728B52AA6E4}">
                <adec:decorative xmlns:adec="http://schemas.microsoft.com/office/drawing/2017/decorative" val="0"/>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ext Placeholder">
            <a:extLst>
              <a:ext uri="{FF2B5EF4-FFF2-40B4-BE49-F238E27FC236}">
                <a16:creationId xmlns:a16="http://schemas.microsoft.com/office/drawing/2014/main" id="{BF15021F-FC19-622B-89C0-0274527EFCBB}"/>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8" name="Text Placeholder">
            <a:extLst>
              <a:ext uri="{FF2B5EF4-FFF2-40B4-BE49-F238E27FC236}">
                <a16:creationId xmlns:a16="http://schemas.microsoft.com/office/drawing/2014/main" id="{7A06200B-73E0-1988-C33F-C072CD686267}"/>
              </a:ext>
            </a:extLst>
          </p:cNvPr>
          <p:cNvSpPr>
            <a:spLocks noGrp="1"/>
          </p:cNvSpPr>
          <p:nvPr>
            <p:ph type="body" sz="quarter" idx="10" hasCustomPrompt="1"/>
          </p:nvPr>
        </p:nvSpPr>
        <p:spPr>
          <a:xfrm>
            <a:off x="97155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7" name="Text Placeholder">
            <a:extLst>
              <a:ext uri="{FF2B5EF4-FFF2-40B4-BE49-F238E27FC236}">
                <a16:creationId xmlns:a16="http://schemas.microsoft.com/office/drawing/2014/main" id="{CF3271D9-AD35-BFFC-209F-395A2BCE1CAC}"/>
              </a:ext>
            </a:extLst>
          </p:cNvPr>
          <p:cNvSpPr>
            <a:spLocks noGrp="1"/>
          </p:cNvSpPr>
          <p:nvPr>
            <p:ph type="body" sz="quarter" idx="13" hasCustomPrompt="1"/>
          </p:nvPr>
        </p:nvSpPr>
        <p:spPr>
          <a:xfrm>
            <a:off x="97155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10621185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2 motif title frankfurt t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BB1794BD-9BBF-B45D-D7B1-7A0B84F160C8}"/>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7CC9EC2C-EF73-6198-CFFB-7BD377623DA5}"/>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0DC4FC81-3777-0F9F-5BCA-7EF7677AEAA0}"/>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itle 3">
            <a:extLst>
              <a:ext uri="{FF2B5EF4-FFF2-40B4-BE49-F238E27FC236}">
                <a16:creationId xmlns:a16="http://schemas.microsoft.com/office/drawing/2014/main" id="{298C450E-CD83-D738-649E-5260C7D6A499}"/>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6" name="Textplatzhalter 3">
            <a:extLst>
              <a:ext uri="{FF2B5EF4-FFF2-40B4-BE49-F238E27FC236}">
                <a16:creationId xmlns:a16="http://schemas.microsoft.com/office/drawing/2014/main" id="{8C50329A-0947-D047-BAC2-6D5A78965D3C}"/>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3" name="Textplatzhalter 4">
            <a:extLst>
              <a:ext uri="{FF2B5EF4-FFF2-40B4-BE49-F238E27FC236}">
                <a16:creationId xmlns:a16="http://schemas.microsoft.com/office/drawing/2014/main" id="{66AAA56B-0F5C-DC1E-72EF-1BB29A7FDAF4}"/>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518D9B3B-F7BD-133D-B50B-B9227F6B2A0C}"/>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1186113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3 motif title bird perspecti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4" descr="White Deutsche Bank logo">
            <a:extLst>
              <a:ext uri="{FF2B5EF4-FFF2-40B4-BE49-F238E27FC236}">
                <a16:creationId xmlns:a16="http://schemas.microsoft.com/office/drawing/2014/main" id="{C9D1FCF6-1ED7-AA0A-3FF2-4FFD23936375}"/>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8" name="Google Shape;12;p7">
            <a:extLst>
              <a:ext uri="{FF2B5EF4-FFF2-40B4-BE49-F238E27FC236}">
                <a16:creationId xmlns:a16="http://schemas.microsoft.com/office/drawing/2014/main" id="{39EB900B-07EF-4524-84E5-79110FCF54C7}"/>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7" name="TextBox 19">
            <a:extLst>
              <a:ext uri="{FF2B5EF4-FFF2-40B4-BE49-F238E27FC236}">
                <a16:creationId xmlns:a16="http://schemas.microsoft.com/office/drawing/2014/main" id="{FC3AE89C-D3D0-D572-8DA5-A74E78A0928D}"/>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3" name="Title 3">
            <a:extLst>
              <a:ext uri="{FF2B5EF4-FFF2-40B4-BE49-F238E27FC236}">
                <a16:creationId xmlns:a16="http://schemas.microsoft.com/office/drawing/2014/main" id="{70B7A131-2FE7-92F5-FCF7-D06AF8457BD0}"/>
              </a:ext>
            </a:extLst>
          </p:cNvPr>
          <p:cNvSpPr>
            <a:spLocks noGrp="1"/>
          </p:cNvSpPr>
          <p:nvPr>
            <p:ph type="title" hasCustomPrompt="1"/>
          </p:nvPr>
        </p:nvSpPr>
        <p:spPr>
          <a:xfrm>
            <a:off x="972000" y="2919600"/>
            <a:ext cx="9590400" cy="6336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8" name="Textplatzhalter 3">
            <a:extLst>
              <a:ext uri="{FF2B5EF4-FFF2-40B4-BE49-F238E27FC236}">
                <a16:creationId xmlns:a16="http://schemas.microsoft.com/office/drawing/2014/main" id="{C951CAB1-2AC6-392C-0A0E-CF15E941FE98}"/>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7" name="Text Placeholder 3">
            <a:extLst>
              <a:ext uri="{FF2B5EF4-FFF2-40B4-BE49-F238E27FC236}">
                <a16:creationId xmlns:a16="http://schemas.microsoft.com/office/drawing/2014/main" id="{441A276B-E5B9-7DCF-1FA1-C7DFEA521AC1}"/>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15" name="Textplatzhalter 4">
            <a:extLst>
              <a:ext uri="{FF2B5EF4-FFF2-40B4-BE49-F238E27FC236}">
                <a16:creationId xmlns:a16="http://schemas.microsoft.com/office/drawing/2014/main" id="{D2F35550-4837-6A2D-E045-9AF39BFC4FBB}"/>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4" name="Text Placeholder 3">
            <a:extLst>
              <a:ext uri="{FF2B5EF4-FFF2-40B4-BE49-F238E27FC236}">
                <a16:creationId xmlns:a16="http://schemas.microsoft.com/office/drawing/2014/main" id="{B403D9FD-0310-834D-F7F5-FF6E9CD92823}"/>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1907503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4 motif title diver under wa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6" name="Freeform 4" descr="White Deutsche Bank logo">
            <a:extLst>
              <a:ext uri="{FF2B5EF4-FFF2-40B4-BE49-F238E27FC236}">
                <a16:creationId xmlns:a16="http://schemas.microsoft.com/office/drawing/2014/main" id="{FCA1F587-411E-24A8-415C-7328CAD9E9F9}"/>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1" name="Google Shape;12;p7">
            <a:extLst>
              <a:ext uri="{FF2B5EF4-FFF2-40B4-BE49-F238E27FC236}">
                <a16:creationId xmlns:a16="http://schemas.microsoft.com/office/drawing/2014/main" id="{8496ECD9-D4F6-355F-9507-6E793B3B85B9}"/>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3" name="TextBox 19">
            <a:extLst>
              <a:ext uri="{FF2B5EF4-FFF2-40B4-BE49-F238E27FC236}">
                <a16:creationId xmlns:a16="http://schemas.microsoft.com/office/drawing/2014/main" id="{DACC0E25-E4DB-7B0A-C3F8-0182F92293FD}"/>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7" name="Title 3">
            <a:extLst>
              <a:ext uri="{FF2B5EF4-FFF2-40B4-BE49-F238E27FC236}">
                <a16:creationId xmlns:a16="http://schemas.microsoft.com/office/drawing/2014/main" id="{793C2D73-7B65-5747-3CB2-781FE3FE7348}"/>
              </a:ext>
            </a:extLst>
          </p:cNvPr>
          <p:cNvSpPr>
            <a:spLocks noGrp="1"/>
          </p:cNvSpPr>
          <p:nvPr>
            <p:ph type="title" hasCustomPrompt="1"/>
          </p:nvPr>
        </p:nvSpPr>
        <p:spPr>
          <a:xfrm>
            <a:off x="972000" y="2919600"/>
            <a:ext cx="9590400" cy="1180800"/>
          </a:xfrm>
          <a:prstGeom prst="rect">
            <a:avLst/>
          </a:prstGeom>
        </p:spPr>
        <p:txBody>
          <a:bodyPr lIns="0" tIns="0" rIns="0" bIns="0" anchor="b" anchorCtr="0"/>
          <a:lstStyle>
            <a:lvl1pPr>
              <a:defRPr sz="4000" b="1">
                <a:solidFill>
                  <a:schemeClr val="bg1"/>
                </a:solidFill>
              </a:defRPr>
            </a:lvl1pPr>
          </a:lstStyle>
          <a:p>
            <a:r>
              <a:rPr lang="en-GB" noProof="0"/>
              <a:t>Click to edit </a:t>
            </a:r>
            <a:br>
              <a:rPr lang="en-GB" noProof="0"/>
            </a:br>
            <a:r>
              <a:rPr lang="en-GB" noProof="0"/>
              <a:t>longer headline</a:t>
            </a:r>
          </a:p>
        </p:txBody>
      </p:sp>
      <p:sp>
        <p:nvSpPr>
          <p:cNvPr id="8" name="Textplatzhalter 3">
            <a:extLst>
              <a:ext uri="{FF2B5EF4-FFF2-40B4-BE49-F238E27FC236}">
                <a16:creationId xmlns:a16="http://schemas.microsoft.com/office/drawing/2014/main" id="{F1916B08-2F68-CDC5-1578-97E47FF3D966}"/>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6" name="Text Placeholder 3">
            <a:extLst>
              <a:ext uri="{FF2B5EF4-FFF2-40B4-BE49-F238E27FC236}">
                <a16:creationId xmlns:a16="http://schemas.microsoft.com/office/drawing/2014/main" id="{B1FBA7A4-3B03-6D58-2DB8-C596A3FB8C35}"/>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4" name="Textplatzhalter 4">
            <a:extLst>
              <a:ext uri="{FF2B5EF4-FFF2-40B4-BE49-F238E27FC236}">
                <a16:creationId xmlns:a16="http://schemas.microsoft.com/office/drawing/2014/main" id="{D1392A7D-1564-57AF-02C6-F781FE79019D}"/>
              </a:ext>
            </a:extLst>
          </p:cNvPr>
          <p:cNvSpPr>
            <a:spLocks noGrp="1"/>
          </p:cNvSpPr>
          <p:nvPr>
            <p:ph type="body" sz="quarter" idx="10" hasCustomPrompt="1"/>
          </p:nvPr>
        </p:nvSpPr>
        <p:spPr>
          <a:xfrm>
            <a:off x="972000" y="4101465"/>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5" name="Text Placeholder 3">
            <a:extLst>
              <a:ext uri="{FF2B5EF4-FFF2-40B4-BE49-F238E27FC236}">
                <a16:creationId xmlns:a16="http://schemas.microsoft.com/office/drawing/2014/main" id="{14CE22E3-D908-545D-605C-62E194C86D09}"/>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2172520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elfolie_zentriert_grün">
    <p:bg>
      <p:bgPr>
        <a:gradFill>
          <a:gsLst>
            <a:gs pos="0">
              <a:schemeClr val="accent1"/>
            </a:gs>
            <a:gs pos="100000">
              <a:schemeClr val="accent6"/>
            </a:gs>
          </a:gsLst>
          <a:lin ang="5400000" scaled="1"/>
        </a:gradFill>
        <a:effectLst/>
      </p:bgPr>
    </p:bg>
    <p:spTree>
      <p:nvGrpSpPr>
        <p:cNvPr id="1" name=""/>
        <p:cNvGrpSpPr/>
        <p:nvPr/>
      </p:nvGrpSpPr>
      <p:grpSpPr>
        <a:xfrm>
          <a:off x="0" y="0"/>
          <a:ext cx="0" cy="0"/>
          <a:chOff x="0" y="0"/>
          <a:chExt cx="0" cy="0"/>
        </a:xfrm>
      </p:grpSpPr>
      <p:pic>
        <p:nvPicPr>
          <p:cNvPr id="8" name="Grafik 7" descr="Ein Bild, das Symmetrie, Kreis, Kunst, Dom enthält.&#10;&#10;Automatisch generierte Beschreibung">
            <a:extLst>
              <a:ext uri="{FF2B5EF4-FFF2-40B4-BE49-F238E27FC236}">
                <a16:creationId xmlns:a16="http://schemas.microsoft.com/office/drawing/2014/main" id="{17E7F1AD-5626-04B3-5AB4-E6334C541856}"/>
              </a:ext>
            </a:extLst>
          </p:cNvPr>
          <p:cNvPicPr>
            <a:picLocks noChangeAspect="1"/>
          </p:cNvPicPr>
          <p:nvPr userDrawn="1"/>
        </p:nvPicPr>
        <p:blipFill>
          <a:blip r:embed="rId2" cstate="screen">
            <a:alphaModFix amt="10000"/>
            <a:extLst>
              <a:ext uri="{28A0092B-C50C-407E-A947-70E740481C1C}">
                <a14:useLocalDpi xmlns:a14="http://schemas.microsoft.com/office/drawing/2010/main"/>
              </a:ext>
            </a:extLst>
          </a:blip>
          <a:srcRect l="11747" t="24937" b="14120"/>
          <a:stretch/>
        </p:blipFill>
        <p:spPr>
          <a:xfrm>
            <a:off x="0" y="-1"/>
            <a:ext cx="9931322" cy="6858002"/>
          </a:xfrm>
          <a:prstGeom prst="rect">
            <a:avLst/>
          </a:prstGeom>
        </p:spPr>
      </p:pic>
      <p:pic>
        <p:nvPicPr>
          <p:cNvPr id="9" name="Grafik 8" descr="Ein Bild, das Symmetrie, Kreis, Kunst, Dom enthält.&#10;&#10;Automatisch generierte Beschreibung">
            <a:extLst>
              <a:ext uri="{FF2B5EF4-FFF2-40B4-BE49-F238E27FC236}">
                <a16:creationId xmlns:a16="http://schemas.microsoft.com/office/drawing/2014/main" id="{8E4751C5-01EB-E5FB-4C9F-51277FCFAA4A}"/>
              </a:ext>
            </a:extLst>
          </p:cNvPr>
          <p:cNvPicPr>
            <a:picLocks noChangeAspect="1"/>
          </p:cNvPicPr>
          <p:nvPr userDrawn="1"/>
        </p:nvPicPr>
        <p:blipFill>
          <a:blip r:embed="rId3" cstate="screen">
            <a:alphaModFix amt="10000"/>
            <a:extLst>
              <a:ext uri="{28A0092B-C50C-407E-A947-70E740481C1C}">
                <a14:useLocalDpi xmlns:a14="http://schemas.microsoft.com/office/drawing/2010/main"/>
              </a:ext>
            </a:extLst>
          </a:blip>
          <a:srcRect/>
          <a:stretch/>
        </p:blipFill>
        <p:spPr>
          <a:xfrm>
            <a:off x="8497613" y="0"/>
            <a:ext cx="3694387" cy="6858000"/>
          </a:xfrm>
          <a:prstGeom prst="rect">
            <a:avLst/>
          </a:prstGeom>
        </p:spPr>
      </p:pic>
      <p:sp>
        <p:nvSpPr>
          <p:cNvPr id="15" name="Rechteck 14">
            <a:extLst>
              <a:ext uri="{FF2B5EF4-FFF2-40B4-BE49-F238E27FC236}">
                <a16:creationId xmlns:a16="http://schemas.microsoft.com/office/drawing/2014/main" id="{71711E55-79B6-60C4-9EDC-B7A39DDF5FAC}"/>
              </a:ext>
            </a:extLst>
          </p:cNvPr>
          <p:cNvSpPr/>
          <p:nvPr userDrawn="1"/>
        </p:nvSpPr>
        <p:spPr>
          <a:xfrm>
            <a:off x="671818" y="-1"/>
            <a:ext cx="10848364" cy="6021387"/>
          </a:xfrm>
          <a:prstGeom prst="rect">
            <a:avLst/>
          </a:prstGeom>
          <a:solidFill>
            <a:schemeClr val="bg1"/>
          </a:solidFill>
          <a:ln>
            <a:noFill/>
          </a:ln>
          <a:effectLst>
            <a:outerShdw blurRad="744194" dist="315102" dir="5400000" sx="97000" sy="97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&lt;&lt;&lt;</a:t>
            </a:r>
          </a:p>
        </p:txBody>
      </p:sp>
      <p:sp>
        <p:nvSpPr>
          <p:cNvPr id="2" name="Titel 1">
            <a:extLst>
              <a:ext uri="{FF2B5EF4-FFF2-40B4-BE49-F238E27FC236}">
                <a16:creationId xmlns:a16="http://schemas.microsoft.com/office/drawing/2014/main" id="{C8C0B213-4F18-29B1-B500-115F96BF7126}"/>
              </a:ext>
            </a:extLst>
          </p:cNvPr>
          <p:cNvSpPr>
            <a:spLocks noGrp="1"/>
          </p:cNvSpPr>
          <p:nvPr>
            <p:ph type="ctrTitle" hasCustomPrompt="1"/>
          </p:nvPr>
        </p:nvSpPr>
        <p:spPr>
          <a:xfrm>
            <a:off x="874713" y="836613"/>
            <a:ext cx="10442575" cy="2592387"/>
          </a:xfrm>
        </p:spPr>
        <p:txBody>
          <a:bodyPr lIns="360000" rIns="360000" anchor="b">
            <a:noAutofit/>
          </a:bodyPr>
          <a:lstStyle>
            <a:lvl1pPr algn="ctr">
              <a:defRPr sz="3800" baseline="0"/>
            </a:lvl1pPr>
          </a:lstStyle>
          <a:p>
            <a:r>
              <a:rPr lang="de-DE" dirty="0"/>
              <a:t>Titel der Präsentation</a:t>
            </a:r>
          </a:p>
        </p:txBody>
      </p:sp>
      <p:sp>
        <p:nvSpPr>
          <p:cNvPr id="3" name="Untertitel 2">
            <a:extLst>
              <a:ext uri="{FF2B5EF4-FFF2-40B4-BE49-F238E27FC236}">
                <a16:creationId xmlns:a16="http://schemas.microsoft.com/office/drawing/2014/main" id="{437987EC-AB83-D80B-B711-4315FA48CE65}"/>
              </a:ext>
            </a:extLst>
          </p:cNvPr>
          <p:cNvSpPr>
            <a:spLocks noGrp="1"/>
          </p:cNvSpPr>
          <p:nvPr>
            <p:ph type="subTitle" idx="1" hasCustomPrompt="1"/>
          </p:nvPr>
        </p:nvSpPr>
        <p:spPr>
          <a:xfrm>
            <a:off x="874713" y="3602037"/>
            <a:ext cx="10442575" cy="2419349"/>
          </a:xfrm>
        </p:spPr>
        <p:txBody>
          <a:bodyPr rIns="0"/>
          <a:lstStyle>
            <a:lvl1pPr marL="0" indent="0" algn="ctr">
              <a:buNone/>
              <a:defRPr sz="2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Platzhalter für Name des Vortragenden</a:t>
            </a:r>
            <a:br>
              <a:rPr lang="de-DE" dirty="0"/>
            </a:br>
            <a:br>
              <a:rPr lang="de-DE" dirty="0"/>
            </a:br>
            <a:r>
              <a:rPr lang="de-DE" dirty="0"/>
              <a:t>Ort und Datum</a:t>
            </a:r>
          </a:p>
        </p:txBody>
      </p:sp>
      <p:pic>
        <p:nvPicPr>
          <p:cNvPr id="4" name="Grafik 3" descr="Ein Bild, das Text, Screenshot, Schrift, Grafiken enthält.&#10;&#10;Automatisch generierte Beschreibung">
            <a:extLst>
              <a:ext uri="{FF2B5EF4-FFF2-40B4-BE49-F238E27FC236}">
                <a16:creationId xmlns:a16="http://schemas.microsoft.com/office/drawing/2014/main" id="{2B17EB27-AAFC-B738-571D-61A1F6944D8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61785" y="265994"/>
            <a:ext cx="1807645" cy="1275227"/>
          </a:xfrm>
          <a:prstGeom prst="rect">
            <a:avLst/>
          </a:prstGeom>
        </p:spPr>
      </p:pic>
      <p:sp>
        <p:nvSpPr>
          <p:cNvPr id="5" name="Textfeld 4">
            <a:extLst>
              <a:ext uri="{FF2B5EF4-FFF2-40B4-BE49-F238E27FC236}">
                <a16:creationId xmlns:a16="http://schemas.microsoft.com/office/drawing/2014/main" id="{586D1287-288F-5470-4BBB-FDA2969A70CD}"/>
              </a:ext>
            </a:extLst>
          </p:cNvPr>
          <p:cNvSpPr txBox="1"/>
          <p:nvPr userDrawn="1"/>
        </p:nvSpPr>
        <p:spPr>
          <a:xfrm>
            <a:off x="10412123" y="6021388"/>
            <a:ext cx="1108059" cy="433677"/>
          </a:xfrm>
          <a:prstGeom prst="rect">
            <a:avLst/>
          </a:prstGeom>
          <a:noFill/>
        </p:spPr>
        <p:txBody>
          <a:bodyPr wrap="square" lIns="0" tIns="144000" r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bg1"/>
                </a:solidFill>
                <a:effectLst/>
                <a:latin typeface="+mn-lt"/>
              </a:rPr>
              <a:t>© BKV e.V.</a:t>
            </a:r>
          </a:p>
        </p:txBody>
      </p:sp>
    </p:spTree>
    <p:extLst>
      <p:ext uri="{BB962C8B-B14F-4D97-AF65-F5344CB8AC3E}">
        <p14:creationId xmlns:p14="http://schemas.microsoft.com/office/powerpoint/2010/main" val="16485179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5 motif title garden mee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Freeform 4" descr="White Deutsche Bank logo">
            <a:extLst>
              <a:ext uri="{FF2B5EF4-FFF2-40B4-BE49-F238E27FC236}">
                <a16:creationId xmlns:a16="http://schemas.microsoft.com/office/drawing/2014/main" id="{E4112291-5A6C-40C4-F43A-411211879C52}"/>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0B5BBA37-CEBA-440A-A6A9-75B58BA78D71}"/>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10" name="TextBox 19">
            <a:extLst>
              <a:ext uri="{FF2B5EF4-FFF2-40B4-BE49-F238E27FC236}">
                <a16:creationId xmlns:a16="http://schemas.microsoft.com/office/drawing/2014/main" id="{604B905C-D6DF-78A0-C8C9-23C8D4B7FEE2}"/>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3" name="Title 3">
            <a:extLst>
              <a:ext uri="{FF2B5EF4-FFF2-40B4-BE49-F238E27FC236}">
                <a16:creationId xmlns:a16="http://schemas.microsoft.com/office/drawing/2014/main" id="{C679CD00-3DD4-5282-727A-B6C265FF399B}"/>
              </a:ext>
            </a:extLst>
          </p:cNvPr>
          <p:cNvSpPr>
            <a:spLocks noGrp="1"/>
          </p:cNvSpPr>
          <p:nvPr>
            <p:ph type="title" hasCustomPrompt="1"/>
          </p:nvPr>
        </p:nvSpPr>
        <p:spPr>
          <a:xfrm>
            <a:off x="972000" y="2919600"/>
            <a:ext cx="9590400" cy="6336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66DB1810-E4FA-7EE2-F913-2B8D656798AE}"/>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8" name="Text Placeholder 3">
            <a:extLst>
              <a:ext uri="{FF2B5EF4-FFF2-40B4-BE49-F238E27FC236}">
                <a16:creationId xmlns:a16="http://schemas.microsoft.com/office/drawing/2014/main" id="{2CA12BD2-01AE-4DA2-4806-F9F8F0FD98AE}"/>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17" name="Textplatzhalter 4">
            <a:extLst>
              <a:ext uri="{FF2B5EF4-FFF2-40B4-BE49-F238E27FC236}">
                <a16:creationId xmlns:a16="http://schemas.microsoft.com/office/drawing/2014/main" id="{9B7FFC08-685D-BA3C-D7C8-8D533A8AD366}"/>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EB7384FD-EA7D-AD3C-5845-14317EA4B345}"/>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283082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6 motif title wind turb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3C4CF131-37F6-E677-AF62-F012401841E5}"/>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EE540776-C9B4-E813-DEA5-C5E5312097C2}"/>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EA8AD77D-DCA7-2EEC-2822-2C7B8A558616}"/>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itle 3">
            <a:extLst>
              <a:ext uri="{FF2B5EF4-FFF2-40B4-BE49-F238E27FC236}">
                <a16:creationId xmlns:a16="http://schemas.microsoft.com/office/drawing/2014/main" id="{054F5B16-8611-1480-2222-B58FE367F0F6}"/>
              </a:ext>
            </a:extLst>
          </p:cNvPr>
          <p:cNvSpPr>
            <a:spLocks noGrp="1"/>
          </p:cNvSpPr>
          <p:nvPr>
            <p:ph type="title" hasCustomPrompt="1"/>
          </p:nvPr>
        </p:nvSpPr>
        <p:spPr>
          <a:xfrm>
            <a:off x="972000" y="2919600"/>
            <a:ext cx="9590400" cy="6336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293E3C6B-3D30-0858-ABCD-9F5F3E7C7D93}"/>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8" name="Text Placeholder 3">
            <a:extLst>
              <a:ext uri="{FF2B5EF4-FFF2-40B4-BE49-F238E27FC236}">
                <a16:creationId xmlns:a16="http://schemas.microsoft.com/office/drawing/2014/main" id="{BD301BD3-8AC6-8D1B-A62B-51A01CEB6A55}"/>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17" name="Textplatzhalter 4">
            <a:extLst>
              <a:ext uri="{FF2B5EF4-FFF2-40B4-BE49-F238E27FC236}">
                <a16:creationId xmlns:a16="http://schemas.microsoft.com/office/drawing/2014/main" id="{11449137-CDE3-D9F2-316E-30FB7A2E466C}"/>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3A41769A-DD5F-E3E7-2327-DDC370A0011A}"/>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7657985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7 motif title truck dri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224BB741-DA6A-F5D6-2C25-1A1717DAF252}"/>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51D9BDE6-98CA-0DCE-F030-4D8D992DAD99}"/>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5C56D948-8321-A395-3956-37F236D1344F}"/>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itle 3">
            <a:extLst>
              <a:ext uri="{FF2B5EF4-FFF2-40B4-BE49-F238E27FC236}">
                <a16:creationId xmlns:a16="http://schemas.microsoft.com/office/drawing/2014/main" id="{999F58F0-35A4-6B74-A5F9-65D349C4A93E}"/>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64C3C87C-64B7-8CF5-1B2A-4550603243E5}"/>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3" name="Textplatzhalter 4">
            <a:extLst>
              <a:ext uri="{FF2B5EF4-FFF2-40B4-BE49-F238E27FC236}">
                <a16:creationId xmlns:a16="http://schemas.microsoft.com/office/drawing/2014/main" id="{94DC80E7-63DB-EAE4-67D6-9737C429184B}"/>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4728FE35-9608-8606-4B52-064D7AD5AF6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494341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10 illustration t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224BB741-DA6A-F5D6-2C25-1A1717DAF252}"/>
              </a:ext>
            </a:extLst>
          </p:cNvPr>
          <p:cNvSpPr>
            <a:spLocks noChangeAspect="1" noEditPoints="1"/>
          </p:cNvSpPr>
          <p:nvPr userDrawn="1"/>
        </p:nvSpPr>
        <p:spPr bwMode="black">
          <a:xfrm>
            <a:off x="10896000" y="650369"/>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51D9BDE6-98CA-0DCE-F030-4D8D992DAD99}"/>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5C56D948-8321-A395-3956-37F236D1344F}"/>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itle 3">
            <a:extLst>
              <a:ext uri="{FF2B5EF4-FFF2-40B4-BE49-F238E27FC236}">
                <a16:creationId xmlns:a16="http://schemas.microsoft.com/office/drawing/2014/main" id="{65B1ED29-136D-A647-5908-A0662E28B072}"/>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64C3C87C-64B7-8CF5-1B2A-4550603243E5}"/>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3" name="Textplatzhalter 4">
            <a:extLst>
              <a:ext uri="{FF2B5EF4-FFF2-40B4-BE49-F238E27FC236}">
                <a16:creationId xmlns:a16="http://schemas.microsoft.com/office/drawing/2014/main" id="{94DC80E7-63DB-EAE4-67D6-9737C429184B}"/>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4728FE35-9608-8606-4B52-064D7AD5AF6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26321649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11 illustration octop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224BB741-DA6A-F5D6-2C25-1A1717DAF252}"/>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3" name="Google Shape;12;p7">
            <a:extLst>
              <a:ext uri="{FF2B5EF4-FFF2-40B4-BE49-F238E27FC236}">
                <a16:creationId xmlns:a16="http://schemas.microsoft.com/office/drawing/2014/main" id="{51D9BDE6-98CA-0DCE-F030-4D8D992DAD99}"/>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solidFill>
            <a:srgbClr val="1E2A78">
              <a:alpha val="7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5C56D948-8321-A395-3956-37F236D1344F}"/>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2" name="Title 3">
            <a:extLst>
              <a:ext uri="{FF2B5EF4-FFF2-40B4-BE49-F238E27FC236}">
                <a16:creationId xmlns:a16="http://schemas.microsoft.com/office/drawing/2014/main" id="{30179E8B-EA16-AA66-7F4E-4C957F4C4D68}"/>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64C3C87C-64B7-8CF5-1B2A-4550603243E5}"/>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3" name="Textplatzhalter 4">
            <a:extLst>
              <a:ext uri="{FF2B5EF4-FFF2-40B4-BE49-F238E27FC236}">
                <a16:creationId xmlns:a16="http://schemas.microsoft.com/office/drawing/2014/main" id="{94DC80E7-63DB-EAE4-67D6-9737C429184B}"/>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4728FE35-9608-8606-4B52-064D7AD5AF6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2142286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1 gradient title">
    <p:bg>
      <p:bgPr>
        <a:gradFill>
          <a:gsLst>
            <a:gs pos="0">
              <a:srgbClr val="16184E"/>
            </a:gs>
            <a:gs pos="100000">
              <a:srgbClr val="1E2A78"/>
            </a:gs>
          </a:gsLst>
          <a:lin ang="5400000" scaled="1"/>
        </a:grad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162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6573847E-5F54-D144-882D-6F67FA998897}"/>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3" name="Title 3">
            <a:extLst>
              <a:ext uri="{FF2B5EF4-FFF2-40B4-BE49-F238E27FC236}">
                <a16:creationId xmlns:a16="http://schemas.microsoft.com/office/drawing/2014/main" id="{77EEF421-C671-D83C-8F7F-F982D4B3F71C}"/>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12F153E5-AF64-0894-D4D8-28F6E2A6A40F}"/>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13" name="Textplatzhalter 4">
            <a:extLst>
              <a:ext uri="{FF2B5EF4-FFF2-40B4-BE49-F238E27FC236}">
                <a16:creationId xmlns:a16="http://schemas.microsoft.com/office/drawing/2014/main" id="{6DA0373A-B9A5-B6B6-1D94-7A345168468A}"/>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F6FE19B5-80CB-5E2C-45A2-1FE7030DBBF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6058405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2 gradient title">
    <p:bg>
      <p:bgPr>
        <a:gradFill>
          <a:gsLst>
            <a:gs pos="0">
              <a:srgbClr val="16184E"/>
            </a:gs>
            <a:gs pos="100000">
              <a:srgbClr val="1E2A78"/>
            </a:gs>
          </a:gsLst>
          <a:lin ang="5400000" scaled="1"/>
        </a:grad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162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6573847E-5F54-D144-882D-6F67FA998897}"/>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7" name="Title 3">
            <a:extLst>
              <a:ext uri="{FF2B5EF4-FFF2-40B4-BE49-F238E27FC236}">
                <a16:creationId xmlns:a16="http://schemas.microsoft.com/office/drawing/2014/main" id="{91F92B32-2DF5-E54D-4AF9-0EFFE08E364C}"/>
              </a:ext>
            </a:extLst>
          </p:cNvPr>
          <p:cNvSpPr>
            <a:spLocks noGrp="1"/>
          </p:cNvSpPr>
          <p:nvPr>
            <p:ph type="title" hasCustomPrompt="1"/>
          </p:nvPr>
        </p:nvSpPr>
        <p:spPr>
          <a:xfrm>
            <a:off x="972000" y="2919600"/>
            <a:ext cx="9590400" cy="633600"/>
          </a:xfrm>
          <a:prstGeom prst="rect">
            <a:avLst/>
          </a:prstGeom>
        </p:spPr>
        <p:txBody>
          <a:bodyPr lIns="0" tIns="0" rIns="0" bIns="0" anchor="b" anchorCtr="0"/>
          <a:lstStyle>
            <a:lvl1pPr>
              <a:defRPr sz="4000" b="1">
                <a:solidFill>
                  <a:schemeClr val="bg1"/>
                </a:solidFill>
              </a:defRPr>
            </a:lvl1pPr>
          </a:lstStyle>
          <a:p>
            <a:r>
              <a:rPr lang="en-GB" noProof="0"/>
              <a:t>Click to edit headline</a:t>
            </a:r>
          </a:p>
        </p:txBody>
      </p:sp>
      <p:sp>
        <p:nvSpPr>
          <p:cNvPr id="15" name="Textplatzhalter 3">
            <a:extLst>
              <a:ext uri="{FF2B5EF4-FFF2-40B4-BE49-F238E27FC236}">
                <a16:creationId xmlns:a16="http://schemas.microsoft.com/office/drawing/2014/main" id="{12F153E5-AF64-0894-D4D8-28F6E2A6A40F}"/>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6" name="Text Placeholder 3">
            <a:extLst>
              <a:ext uri="{FF2B5EF4-FFF2-40B4-BE49-F238E27FC236}">
                <a16:creationId xmlns:a16="http://schemas.microsoft.com/office/drawing/2014/main" id="{228091A2-14B2-287A-7B0B-9A555F24EC9A}"/>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5" name="Textplatzhalter 4">
            <a:extLst>
              <a:ext uri="{FF2B5EF4-FFF2-40B4-BE49-F238E27FC236}">
                <a16:creationId xmlns:a16="http://schemas.microsoft.com/office/drawing/2014/main" id="{713C1359-F9AF-8907-B3F2-ADFBE11017C7}"/>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F6FE19B5-80CB-5E2C-45A2-1FE7030DBBF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11488451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3 gradient title">
    <p:bg>
      <p:bgPr>
        <a:gradFill>
          <a:gsLst>
            <a:gs pos="0">
              <a:srgbClr val="16184E"/>
            </a:gs>
            <a:gs pos="100000">
              <a:srgbClr val="1E2A78"/>
            </a:gs>
          </a:gsLst>
          <a:lin ang="5400000" scaled="1"/>
        </a:grad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162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6573847E-5F54-D144-882D-6F67FA998897}"/>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7" name="Title 3">
            <a:extLst>
              <a:ext uri="{FF2B5EF4-FFF2-40B4-BE49-F238E27FC236}">
                <a16:creationId xmlns:a16="http://schemas.microsoft.com/office/drawing/2014/main" id="{BDA270E6-3913-FC95-F67E-669EF16F2FE7}"/>
              </a:ext>
            </a:extLst>
          </p:cNvPr>
          <p:cNvSpPr>
            <a:spLocks noGrp="1"/>
          </p:cNvSpPr>
          <p:nvPr>
            <p:ph type="title" hasCustomPrompt="1"/>
          </p:nvPr>
        </p:nvSpPr>
        <p:spPr>
          <a:xfrm>
            <a:off x="972000" y="2919600"/>
            <a:ext cx="9590400" cy="1180800"/>
          </a:xfrm>
          <a:prstGeom prst="rect">
            <a:avLst/>
          </a:prstGeom>
        </p:spPr>
        <p:txBody>
          <a:bodyPr lIns="0" tIns="0" rIns="0" bIns="0" anchor="b" anchorCtr="0"/>
          <a:lstStyle>
            <a:lvl1pPr>
              <a:defRPr sz="4000" b="1">
                <a:solidFill>
                  <a:schemeClr val="bg1"/>
                </a:solidFill>
              </a:defRPr>
            </a:lvl1pPr>
          </a:lstStyle>
          <a:p>
            <a:r>
              <a:rPr lang="en-GB" noProof="0"/>
              <a:t>Click to edit </a:t>
            </a:r>
            <a:br>
              <a:rPr lang="en-GB" noProof="0"/>
            </a:br>
            <a:r>
              <a:rPr lang="en-GB" noProof="0"/>
              <a:t>longer headline</a:t>
            </a:r>
          </a:p>
        </p:txBody>
      </p:sp>
      <p:sp>
        <p:nvSpPr>
          <p:cNvPr id="15" name="Textplatzhalter 3">
            <a:extLst>
              <a:ext uri="{FF2B5EF4-FFF2-40B4-BE49-F238E27FC236}">
                <a16:creationId xmlns:a16="http://schemas.microsoft.com/office/drawing/2014/main" id="{12F153E5-AF64-0894-D4D8-28F6E2A6A40F}"/>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6" name="Text Placeholder 3">
            <a:extLst>
              <a:ext uri="{FF2B5EF4-FFF2-40B4-BE49-F238E27FC236}">
                <a16:creationId xmlns:a16="http://schemas.microsoft.com/office/drawing/2014/main" id="{1C0D5023-699A-5F37-EC2C-15C210BF4BBE}"/>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5" name="Textplatzhalter 4">
            <a:extLst>
              <a:ext uri="{FF2B5EF4-FFF2-40B4-BE49-F238E27FC236}">
                <a16:creationId xmlns:a16="http://schemas.microsoft.com/office/drawing/2014/main" id="{C4983E33-77BD-6A9E-F61C-AB316D23C7B0}"/>
              </a:ext>
            </a:extLst>
          </p:cNvPr>
          <p:cNvSpPr>
            <a:spLocks noGrp="1"/>
          </p:cNvSpPr>
          <p:nvPr>
            <p:ph type="body" sz="quarter" idx="10" hasCustomPrompt="1"/>
          </p:nvPr>
        </p:nvSpPr>
        <p:spPr>
          <a:xfrm>
            <a:off x="972000" y="4101465"/>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F6FE19B5-80CB-5E2C-45A2-1FE7030DBBF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34305669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1 logo-matrix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6573847E-5F54-D144-882D-6F67FA998897}"/>
              </a:ext>
            </a:extLst>
          </p:cNvPr>
          <p:cNvSpPr txBox="1"/>
          <p:nvPr userDrawn="1"/>
        </p:nvSpPr>
        <p:spPr bwMode="auto">
          <a:xfrm>
            <a:off x="972000" y="648000"/>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7" name="Title 3">
            <a:extLst>
              <a:ext uri="{FF2B5EF4-FFF2-40B4-BE49-F238E27FC236}">
                <a16:creationId xmlns:a16="http://schemas.microsoft.com/office/drawing/2014/main" id="{2B319DF0-7613-A8E4-3591-D9CF259A85B8}"/>
              </a:ext>
            </a:extLst>
          </p:cNvPr>
          <p:cNvSpPr>
            <a:spLocks noGrp="1"/>
          </p:cNvSpPr>
          <p:nvPr>
            <p:ph type="title" hasCustomPrompt="1"/>
          </p:nvPr>
        </p:nvSpPr>
        <p:spPr>
          <a:xfrm>
            <a:off x="972000" y="2919600"/>
            <a:ext cx="9590400" cy="1180800"/>
          </a:xfrm>
          <a:prstGeom prst="rect">
            <a:avLst/>
          </a:prstGeom>
        </p:spPr>
        <p:txBody>
          <a:bodyPr lIns="0" tIns="0" rIns="0" bIns="0" anchor="b" anchorCtr="0"/>
          <a:lstStyle>
            <a:lvl1pPr>
              <a:defRPr sz="4000" b="1">
                <a:solidFill>
                  <a:schemeClr val="bg1"/>
                </a:solidFill>
              </a:defRPr>
            </a:lvl1pPr>
          </a:lstStyle>
          <a:p>
            <a:r>
              <a:rPr lang="en-GB" noProof="0"/>
              <a:t>Click to edit </a:t>
            </a:r>
            <a:br>
              <a:rPr lang="en-GB" noProof="0"/>
            </a:br>
            <a:r>
              <a:rPr lang="en-GB" noProof="0"/>
              <a:t>longer headline</a:t>
            </a:r>
          </a:p>
        </p:txBody>
      </p:sp>
      <p:sp>
        <p:nvSpPr>
          <p:cNvPr id="15" name="Textplatzhalter 3">
            <a:extLst>
              <a:ext uri="{FF2B5EF4-FFF2-40B4-BE49-F238E27FC236}">
                <a16:creationId xmlns:a16="http://schemas.microsoft.com/office/drawing/2014/main" id="{12F153E5-AF64-0894-D4D8-28F6E2A6A40F}"/>
              </a:ext>
            </a:extLst>
          </p:cNvPr>
          <p:cNvSpPr>
            <a:spLocks noGrp="1"/>
          </p:cNvSpPr>
          <p:nvPr>
            <p:ph type="body" sz="quarter" idx="14" hasCustomPrompt="1"/>
          </p:nvPr>
        </p:nvSpPr>
        <p:spPr>
          <a:xfrm>
            <a:off x="972000" y="835115"/>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6" name="Text Placeholder 3">
            <a:extLst>
              <a:ext uri="{FF2B5EF4-FFF2-40B4-BE49-F238E27FC236}">
                <a16:creationId xmlns:a16="http://schemas.microsoft.com/office/drawing/2014/main" id="{1C0D5023-699A-5F37-EC2C-15C210BF4BBE}"/>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5" name="Textplatzhalter 4">
            <a:extLst>
              <a:ext uri="{FF2B5EF4-FFF2-40B4-BE49-F238E27FC236}">
                <a16:creationId xmlns:a16="http://schemas.microsoft.com/office/drawing/2014/main" id="{C4983E33-77BD-6A9E-F61C-AB316D23C7B0}"/>
              </a:ext>
            </a:extLst>
          </p:cNvPr>
          <p:cNvSpPr>
            <a:spLocks noGrp="1"/>
          </p:cNvSpPr>
          <p:nvPr>
            <p:ph type="body" sz="quarter" idx="10" hasCustomPrompt="1"/>
          </p:nvPr>
        </p:nvSpPr>
        <p:spPr>
          <a:xfrm>
            <a:off x="972000" y="4101465"/>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F6FE19B5-80CB-5E2C-45A2-1FE7030DBBF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14684246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2 logo-matrix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972000" y="1296000"/>
            <a:ext cx="10248899" cy="491271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6573847E-5F54-D144-882D-6F67FA998897}"/>
              </a:ext>
            </a:extLst>
          </p:cNvPr>
          <p:cNvSpPr txBox="1"/>
          <p:nvPr userDrawn="1"/>
        </p:nvSpPr>
        <p:spPr bwMode="auto">
          <a:xfrm>
            <a:off x="972000" y="648000"/>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7" name="Title 3">
            <a:extLst>
              <a:ext uri="{FF2B5EF4-FFF2-40B4-BE49-F238E27FC236}">
                <a16:creationId xmlns:a16="http://schemas.microsoft.com/office/drawing/2014/main" id="{D89C7C28-0DEA-58BB-9BFA-9FAE00DA77F5}"/>
              </a:ext>
            </a:extLst>
          </p:cNvPr>
          <p:cNvSpPr>
            <a:spLocks noGrp="1"/>
          </p:cNvSpPr>
          <p:nvPr>
            <p:ph type="title" hasCustomPrompt="1"/>
          </p:nvPr>
        </p:nvSpPr>
        <p:spPr>
          <a:xfrm>
            <a:off x="972000" y="2919600"/>
            <a:ext cx="9590400" cy="1180800"/>
          </a:xfrm>
          <a:prstGeom prst="rect">
            <a:avLst/>
          </a:prstGeom>
        </p:spPr>
        <p:txBody>
          <a:bodyPr lIns="0" tIns="0" rIns="0" bIns="0" anchor="b" anchorCtr="0"/>
          <a:lstStyle>
            <a:lvl1pPr>
              <a:defRPr sz="4000" b="1">
                <a:solidFill>
                  <a:schemeClr val="bg1"/>
                </a:solidFill>
              </a:defRPr>
            </a:lvl1pPr>
          </a:lstStyle>
          <a:p>
            <a:r>
              <a:rPr lang="en-GB" noProof="0"/>
              <a:t>Click to edit </a:t>
            </a:r>
            <a:br>
              <a:rPr lang="en-GB" noProof="0"/>
            </a:br>
            <a:r>
              <a:rPr lang="en-GB" noProof="0"/>
              <a:t>longer headline</a:t>
            </a:r>
          </a:p>
        </p:txBody>
      </p:sp>
      <p:sp>
        <p:nvSpPr>
          <p:cNvPr id="15" name="Textplatzhalter 3">
            <a:extLst>
              <a:ext uri="{FF2B5EF4-FFF2-40B4-BE49-F238E27FC236}">
                <a16:creationId xmlns:a16="http://schemas.microsoft.com/office/drawing/2014/main" id="{12F153E5-AF64-0894-D4D8-28F6E2A6A40F}"/>
              </a:ext>
            </a:extLst>
          </p:cNvPr>
          <p:cNvSpPr>
            <a:spLocks noGrp="1"/>
          </p:cNvSpPr>
          <p:nvPr>
            <p:ph type="body" sz="quarter" idx="14" hasCustomPrompt="1"/>
          </p:nvPr>
        </p:nvSpPr>
        <p:spPr>
          <a:xfrm>
            <a:off x="972000" y="835115"/>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6" name="Text Placeholder 3">
            <a:extLst>
              <a:ext uri="{FF2B5EF4-FFF2-40B4-BE49-F238E27FC236}">
                <a16:creationId xmlns:a16="http://schemas.microsoft.com/office/drawing/2014/main" id="{1C0D5023-699A-5F37-EC2C-15C210BF4BBE}"/>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5" name="Textplatzhalter 4">
            <a:extLst>
              <a:ext uri="{FF2B5EF4-FFF2-40B4-BE49-F238E27FC236}">
                <a16:creationId xmlns:a16="http://schemas.microsoft.com/office/drawing/2014/main" id="{C4983E33-77BD-6A9E-F61C-AB316D23C7B0}"/>
              </a:ext>
            </a:extLst>
          </p:cNvPr>
          <p:cNvSpPr>
            <a:spLocks noGrp="1"/>
          </p:cNvSpPr>
          <p:nvPr>
            <p:ph type="body" sz="quarter" idx="10" hasCustomPrompt="1"/>
          </p:nvPr>
        </p:nvSpPr>
        <p:spPr>
          <a:xfrm>
            <a:off x="972000" y="4101465"/>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F6FE19B5-80CB-5E2C-45A2-1FE7030DBBF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2485307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elfolie – linksbündig grau">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C0B213-4F18-29B1-B500-115F96BF7126}"/>
              </a:ext>
            </a:extLst>
          </p:cNvPr>
          <p:cNvSpPr>
            <a:spLocks noGrp="1"/>
          </p:cNvSpPr>
          <p:nvPr>
            <p:ph type="ctrTitle" hasCustomPrompt="1"/>
          </p:nvPr>
        </p:nvSpPr>
        <p:spPr>
          <a:xfrm>
            <a:off x="874713" y="836613"/>
            <a:ext cx="10442575" cy="2592387"/>
          </a:xfrm>
        </p:spPr>
        <p:txBody>
          <a:bodyPr lIns="0" rIns="0" anchor="b">
            <a:noAutofit/>
          </a:bodyPr>
          <a:lstStyle>
            <a:lvl1pPr algn="l">
              <a:lnSpc>
                <a:spcPct val="100000"/>
              </a:lnSpc>
              <a:defRPr sz="4000" baseline="0"/>
            </a:lvl1pPr>
          </a:lstStyle>
          <a:p>
            <a:r>
              <a:rPr lang="de-DE" dirty="0"/>
              <a:t>Titel der Präsentation</a:t>
            </a:r>
          </a:p>
        </p:txBody>
      </p:sp>
      <p:sp>
        <p:nvSpPr>
          <p:cNvPr id="3" name="Untertitel 2">
            <a:extLst>
              <a:ext uri="{FF2B5EF4-FFF2-40B4-BE49-F238E27FC236}">
                <a16:creationId xmlns:a16="http://schemas.microsoft.com/office/drawing/2014/main" id="{437987EC-AB83-D80B-B711-4315FA48CE65}"/>
              </a:ext>
            </a:extLst>
          </p:cNvPr>
          <p:cNvSpPr>
            <a:spLocks noGrp="1"/>
          </p:cNvSpPr>
          <p:nvPr>
            <p:ph type="subTitle" idx="1" hasCustomPrompt="1"/>
          </p:nvPr>
        </p:nvSpPr>
        <p:spPr>
          <a:xfrm>
            <a:off x="874713" y="3602037"/>
            <a:ext cx="10442575" cy="2419349"/>
          </a:xfrm>
        </p:spPr>
        <p:txBody>
          <a:bodyPr rIns="0"/>
          <a:lstStyle>
            <a:lvl1pPr marL="0" indent="0" algn="l">
              <a:buNone/>
              <a:defRPr sz="2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Platzhalter für Name des Vortragenden</a:t>
            </a:r>
          </a:p>
          <a:p>
            <a:endParaRPr lang="de-DE" dirty="0"/>
          </a:p>
          <a:p>
            <a:r>
              <a:rPr lang="de-DE" dirty="0"/>
              <a:t>Ort und Datum</a:t>
            </a:r>
          </a:p>
        </p:txBody>
      </p:sp>
      <p:pic>
        <p:nvPicPr>
          <p:cNvPr id="12" name="Grafik 11" descr="Ein Bild, das Text, Screenshot, Schrift, Grafiken enthält.&#10;&#10;Automatisch generierte Beschreibung">
            <a:extLst>
              <a:ext uri="{FF2B5EF4-FFF2-40B4-BE49-F238E27FC236}">
                <a16:creationId xmlns:a16="http://schemas.microsoft.com/office/drawing/2014/main" id="{D51CED6B-C114-F791-0F7C-8344492EE0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78" y="265541"/>
            <a:ext cx="1807645" cy="1275227"/>
          </a:xfrm>
          <a:prstGeom prst="rect">
            <a:avLst/>
          </a:prstGeom>
        </p:spPr>
      </p:pic>
      <p:sp>
        <p:nvSpPr>
          <p:cNvPr id="6" name="Textfeld 5">
            <a:extLst>
              <a:ext uri="{FF2B5EF4-FFF2-40B4-BE49-F238E27FC236}">
                <a16:creationId xmlns:a16="http://schemas.microsoft.com/office/drawing/2014/main" id="{4F06C1B5-061F-E87D-3319-11AF96B3BECA}"/>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pic>
        <p:nvPicPr>
          <p:cNvPr id="7" name="Grafik 6">
            <a:extLst>
              <a:ext uri="{FF2B5EF4-FFF2-40B4-BE49-F238E27FC236}">
                <a16:creationId xmlns:a16="http://schemas.microsoft.com/office/drawing/2014/main" id="{1680A66E-EB60-8966-6924-A5A25288FCCC}"/>
              </a:ext>
            </a:extLst>
          </p:cNvPr>
          <p:cNvPicPr>
            <a:picLocks noChangeAspect="1"/>
          </p:cNvPicPr>
          <p:nvPr userDrawn="1"/>
        </p:nvPicPr>
        <p:blipFill>
          <a:blip r:embed="rId3" cstate="screen">
            <a:alphaModFix amt="5000"/>
            <a:extLst>
              <a:ext uri="{28A0092B-C50C-407E-A947-70E740481C1C}">
                <a14:useLocalDpi xmlns:a14="http://schemas.microsoft.com/office/drawing/2010/main"/>
              </a:ext>
            </a:extLst>
          </a:blip>
          <a:srcRect/>
          <a:stretch/>
        </p:blipFill>
        <p:spPr>
          <a:xfrm>
            <a:off x="6356704" y="3149687"/>
            <a:ext cx="5835296" cy="3708313"/>
          </a:xfrm>
          <a:prstGeom prst="rect">
            <a:avLst/>
          </a:prstGeom>
        </p:spPr>
      </p:pic>
    </p:spTree>
    <p:extLst>
      <p:ext uri="{BB962C8B-B14F-4D97-AF65-F5344CB8AC3E}">
        <p14:creationId xmlns:p14="http://schemas.microsoft.com/office/powerpoint/2010/main" val="37368179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3 logo-matrix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972000" y="1296000"/>
            <a:ext cx="10248899" cy="491271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extBox 19">
            <a:extLst>
              <a:ext uri="{FF2B5EF4-FFF2-40B4-BE49-F238E27FC236}">
                <a16:creationId xmlns:a16="http://schemas.microsoft.com/office/drawing/2014/main" id="{6573847E-5F54-D144-882D-6F67FA998897}"/>
              </a:ext>
            </a:extLst>
          </p:cNvPr>
          <p:cNvSpPr txBox="1"/>
          <p:nvPr userDrawn="1"/>
        </p:nvSpPr>
        <p:spPr bwMode="auto">
          <a:xfrm>
            <a:off x="972000" y="648000"/>
            <a:ext cx="1435840" cy="168696"/>
          </a:xfrm>
          <a:prstGeom prst="rect">
            <a:avLst/>
          </a:prstGeom>
          <a:noFill/>
        </p:spPr>
        <p:txBody>
          <a:bodyPr wrap="none" lIns="0" tIns="0" rIns="0" bIns="0">
            <a:noAutofit/>
          </a:bodyPr>
          <a:lstStyle/>
          <a:p>
            <a:pPr>
              <a:lnSpc>
                <a:spcPts val="1600"/>
              </a:lnSpc>
              <a:defRPr/>
            </a:pPr>
            <a:r>
              <a:rPr lang="en-GB" sz="1600" b="1" noProof="0">
                <a:solidFill>
                  <a:schemeClr val="bg1"/>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chemeClr val="bg1"/>
              </a:solidFill>
              <a:latin typeface="+mn-lt"/>
              <a:ea typeface="DeutscheBank" panose="020B0503020202030204" pitchFamily="34" charset="0"/>
              <a:cs typeface="DeutscheBank" panose="020B0503020202030204" pitchFamily="34" charset="0"/>
            </a:endParaRPr>
          </a:p>
        </p:txBody>
      </p:sp>
      <p:sp>
        <p:nvSpPr>
          <p:cNvPr id="7" name="Title 3">
            <a:extLst>
              <a:ext uri="{FF2B5EF4-FFF2-40B4-BE49-F238E27FC236}">
                <a16:creationId xmlns:a16="http://schemas.microsoft.com/office/drawing/2014/main" id="{49089DEE-E314-73C3-4B93-C0783C2EAC1D}"/>
              </a:ext>
            </a:extLst>
          </p:cNvPr>
          <p:cNvSpPr>
            <a:spLocks noGrp="1"/>
          </p:cNvSpPr>
          <p:nvPr>
            <p:ph type="title" hasCustomPrompt="1"/>
          </p:nvPr>
        </p:nvSpPr>
        <p:spPr>
          <a:xfrm>
            <a:off x="972000" y="2919600"/>
            <a:ext cx="9590400" cy="1180800"/>
          </a:xfrm>
          <a:prstGeom prst="rect">
            <a:avLst/>
          </a:prstGeom>
        </p:spPr>
        <p:txBody>
          <a:bodyPr lIns="0" tIns="0" rIns="0" bIns="0" anchor="b" anchorCtr="0"/>
          <a:lstStyle>
            <a:lvl1pPr>
              <a:defRPr sz="4000" b="1">
                <a:solidFill>
                  <a:schemeClr val="bg1"/>
                </a:solidFill>
              </a:defRPr>
            </a:lvl1pPr>
          </a:lstStyle>
          <a:p>
            <a:r>
              <a:rPr lang="en-GB" noProof="0"/>
              <a:t>Click to edit </a:t>
            </a:r>
            <a:br>
              <a:rPr lang="en-GB" noProof="0"/>
            </a:br>
            <a:r>
              <a:rPr lang="en-GB" noProof="0"/>
              <a:t>longer headline</a:t>
            </a:r>
          </a:p>
        </p:txBody>
      </p:sp>
      <p:sp>
        <p:nvSpPr>
          <p:cNvPr id="15" name="Textplatzhalter 3">
            <a:extLst>
              <a:ext uri="{FF2B5EF4-FFF2-40B4-BE49-F238E27FC236}">
                <a16:creationId xmlns:a16="http://schemas.microsoft.com/office/drawing/2014/main" id="{12F153E5-AF64-0894-D4D8-28F6E2A6A40F}"/>
              </a:ext>
            </a:extLst>
          </p:cNvPr>
          <p:cNvSpPr>
            <a:spLocks noGrp="1"/>
          </p:cNvSpPr>
          <p:nvPr>
            <p:ph type="body" sz="quarter" idx="14" hasCustomPrompt="1"/>
          </p:nvPr>
        </p:nvSpPr>
        <p:spPr>
          <a:xfrm>
            <a:off x="972000" y="835115"/>
            <a:ext cx="5139366" cy="231150"/>
          </a:xfrm>
          <a:prstGeom prst="rect">
            <a:avLst/>
          </a:prstGeom>
        </p:spPr>
        <p:txBody>
          <a:bodyPr lIns="0" tIns="0" rIns="0" bIns="0"/>
          <a:lstStyle>
            <a:lvl1pPr>
              <a:defRPr sz="1600" b="0">
                <a:solidFill>
                  <a:schemeClr val="bg1"/>
                </a:solidFill>
              </a:defRPr>
            </a:lvl1pPr>
          </a:lstStyle>
          <a:p>
            <a:pPr lvl="0"/>
            <a:r>
              <a:rPr lang="en-GB" noProof="0"/>
              <a:t>Corporate Division</a:t>
            </a:r>
          </a:p>
        </p:txBody>
      </p:sp>
      <p:sp>
        <p:nvSpPr>
          <p:cNvPr id="6" name="Text Placeholder 3">
            <a:extLst>
              <a:ext uri="{FF2B5EF4-FFF2-40B4-BE49-F238E27FC236}">
                <a16:creationId xmlns:a16="http://schemas.microsoft.com/office/drawing/2014/main" id="{1C0D5023-699A-5F37-EC2C-15C210BF4BBE}"/>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Click to edit topline</a:t>
            </a:r>
          </a:p>
        </p:txBody>
      </p:sp>
      <p:sp>
        <p:nvSpPr>
          <p:cNvPr id="5" name="Textplatzhalter 4">
            <a:extLst>
              <a:ext uri="{FF2B5EF4-FFF2-40B4-BE49-F238E27FC236}">
                <a16:creationId xmlns:a16="http://schemas.microsoft.com/office/drawing/2014/main" id="{C4983E33-77BD-6A9E-F61C-AB316D23C7B0}"/>
              </a:ext>
            </a:extLst>
          </p:cNvPr>
          <p:cNvSpPr>
            <a:spLocks noGrp="1"/>
          </p:cNvSpPr>
          <p:nvPr>
            <p:ph type="body" sz="quarter" idx="10" hasCustomPrompt="1"/>
          </p:nvPr>
        </p:nvSpPr>
        <p:spPr>
          <a:xfrm>
            <a:off x="972000" y="4101465"/>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chemeClr val="bg1"/>
                </a:solidFill>
                <a:latin typeface="+mj-lt"/>
              </a:defRPr>
            </a:lvl1pPr>
          </a:lstStyle>
          <a:p>
            <a:pPr lvl="0"/>
            <a:r>
              <a:rPr lang="en-GB" noProof="0"/>
              <a:t>Click to edit subline</a:t>
            </a:r>
          </a:p>
        </p:txBody>
      </p:sp>
      <p:sp>
        <p:nvSpPr>
          <p:cNvPr id="12" name="Text Placeholder 3">
            <a:extLst>
              <a:ext uri="{FF2B5EF4-FFF2-40B4-BE49-F238E27FC236}">
                <a16:creationId xmlns:a16="http://schemas.microsoft.com/office/drawing/2014/main" id="{F6FE19B5-80CB-5E2C-45A2-1FE7030DBBF2}"/>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chemeClr val="bg1"/>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37823223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1 bright title for printing">
    <p:bg>
      <p:bgRef idx="1001">
        <a:schemeClr val="bg1"/>
      </p:bgRef>
    </p:bg>
    <p:spTree>
      <p:nvGrpSpPr>
        <p:cNvPr id="1" name=""/>
        <p:cNvGrpSpPr/>
        <p:nvPr/>
      </p:nvGrpSpPr>
      <p:grpSpPr>
        <a:xfrm>
          <a:off x="0" y="0"/>
          <a:ext cx="0" cy="0"/>
          <a:chOff x="0" y="0"/>
          <a:chExt cx="0" cy="0"/>
        </a:xfrm>
      </p:grpSpPr>
      <p:sp>
        <p:nvSpPr>
          <p:cNvPr id="20" name="Freeform 4" descr="Deep Blue Deutsche Bank logo">
            <a:extLst>
              <a:ext uri="{FF2B5EF4-FFF2-40B4-BE49-F238E27FC236}">
                <a16:creationId xmlns:a16="http://schemas.microsoft.com/office/drawing/2014/main" id="{252E670B-5D14-7E88-D4E6-D46457DE4B5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rgbClr val="1E2A78"/>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15" name="Google Shape;12;p7">
            <a:extLst>
              <a:ext uri="{FF2B5EF4-FFF2-40B4-BE49-F238E27FC236}">
                <a16:creationId xmlns:a16="http://schemas.microsoft.com/office/drawing/2014/main" id="{230D18A4-E828-30D6-9ECB-D023709EA443}"/>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noFill/>
          <a:ln>
            <a:solidFill>
              <a:srgbClr val="1E2A78"/>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3" name="TextBox 19">
            <a:extLst>
              <a:ext uri="{FF2B5EF4-FFF2-40B4-BE49-F238E27FC236}">
                <a16:creationId xmlns:a16="http://schemas.microsoft.com/office/drawing/2014/main" id="{AC07B1FB-7AE6-5DEA-3508-E03033A69EAA}"/>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rgbClr val="1E2A78"/>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rgbClr val="1E2A78"/>
              </a:solidFill>
              <a:latin typeface="+mn-lt"/>
              <a:ea typeface="DeutscheBank" panose="020B0503020202030204" pitchFamily="34" charset="0"/>
              <a:cs typeface="DeutscheBank" panose="020B0503020202030204" pitchFamily="34" charset="0"/>
            </a:endParaRPr>
          </a:p>
        </p:txBody>
      </p:sp>
      <p:sp>
        <p:nvSpPr>
          <p:cNvPr id="2" name="Title 3">
            <a:extLst>
              <a:ext uri="{FF2B5EF4-FFF2-40B4-BE49-F238E27FC236}">
                <a16:creationId xmlns:a16="http://schemas.microsoft.com/office/drawing/2014/main" id="{BC93635B-3424-07F9-F4E1-A5A28AD9EDDD}"/>
              </a:ext>
            </a:extLst>
          </p:cNvPr>
          <p:cNvSpPr>
            <a:spLocks noGrp="1"/>
          </p:cNvSpPr>
          <p:nvPr>
            <p:ph type="title" hasCustomPrompt="1"/>
          </p:nvPr>
        </p:nvSpPr>
        <p:spPr>
          <a:xfrm>
            <a:off x="972000" y="2142000"/>
            <a:ext cx="9590400" cy="1411200"/>
          </a:xfrm>
          <a:prstGeom prst="rect">
            <a:avLst/>
          </a:prstGeom>
        </p:spPr>
        <p:txBody>
          <a:bodyPr lIns="0" tIns="0" rIns="0" bIns="0" anchor="b" anchorCtr="0"/>
          <a:lstStyle>
            <a:lvl1pPr>
              <a:defRPr sz="4000" b="1">
                <a:solidFill>
                  <a:schemeClr val="accent1"/>
                </a:solidFill>
              </a:defRPr>
            </a:lvl1pPr>
          </a:lstStyle>
          <a:p>
            <a:r>
              <a:rPr lang="en-GB" noProof="0"/>
              <a:t>Click to edit headline</a:t>
            </a:r>
          </a:p>
        </p:txBody>
      </p:sp>
      <p:sp>
        <p:nvSpPr>
          <p:cNvPr id="8" name="Textplatzhalter 3">
            <a:extLst>
              <a:ext uri="{FF2B5EF4-FFF2-40B4-BE49-F238E27FC236}">
                <a16:creationId xmlns:a16="http://schemas.microsoft.com/office/drawing/2014/main" id="{3CCE8A38-3E2D-5D3C-5EF7-71F98D942D00}"/>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rgbClr val="1E2A78"/>
                </a:solidFill>
              </a:defRPr>
            </a:lvl1pPr>
          </a:lstStyle>
          <a:p>
            <a:pPr lvl="0"/>
            <a:r>
              <a:rPr lang="en-GB" noProof="0"/>
              <a:t>Corporate Division</a:t>
            </a:r>
          </a:p>
        </p:txBody>
      </p:sp>
      <p:sp>
        <p:nvSpPr>
          <p:cNvPr id="6" name="Textplatzhalter 4">
            <a:extLst>
              <a:ext uri="{FF2B5EF4-FFF2-40B4-BE49-F238E27FC236}">
                <a16:creationId xmlns:a16="http://schemas.microsoft.com/office/drawing/2014/main" id="{4DAC2889-5D10-2A7B-1BB9-6DC45CD915FC}"/>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rgbClr val="1E2A78"/>
                </a:solidFill>
                <a:latin typeface="+mj-lt"/>
              </a:defRPr>
            </a:lvl1pPr>
          </a:lstStyle>
          <a:p>
            <a:pPr lvl="0"/>
            <a:r>
              <a:rPr lang="en-GB" noProof="0"/>
              <a:t>Click to edit subline</a:t>
            </a:r>
          </a:p>
        </p:txBody>
      </p:sp>
      <p:sp>
        <p:nvSpPr>
          <p:cNvPr id="5" name="Text Placeholder 3">
            <a:extLst>
              <a:ext uri="{FF2B5EF4-FFF2-40B4-BE49-F238E27FC236}">
                <a16:creationId xmlns:a16="http://schemas.microsoft.com/office/drawing/2014/main" id="{6FB18C2F-A982-20A5-7D12-F756E5414A91}"/>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rgbClr val="1E2A78"/>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28656332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2 bright title for printing">
    <p:bg>
      <p:bgRef idx="1001">
        <a:schemeClr val="bg1"/>
      </p:bgRef>
    </p:bg>
    <p:spTree>
      <p:nvGrpSpPr>
        <p:cNvPr id="1" name=""/>
        <p:cNvGrpSpPr/>
        <p:nvPr/>
      </p:nvGrpSpPr>
      <p:grpSpPr>
        <a:xfrm>
          <a:off x="0" y="0"/>
          <a:ext cx="0" cy="0"/>
          <a:chOff x="0" y="0"/>
          <a:chExt cx="0" cy="0"/>
        </a:xfrm>
      </p:grpSpPr>
      <p:sp>
        <p:nvSpPr>
          <p:cNvPr id="20" name="Freeform 4" descr="Deep Blue Deutsche Bank logo">
            <a:extLst>
              <a:ext uri="{FF2B5EF4-FFF2-40B4-BE49-F238E27FC236}">
                <a16:creationId xmlns:a16="http://schemas.microsoft.com/office/drawing/2014/main" id="{252E670B-5D14-7E88-D4E6-D46457DE4B5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rgbClr val="1E2A78"/>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15" name="Google Shape;12;p7">
            <a:extLst>
              <a:ext uri="{FF2B5EF4-FFF2-40B4-BE49-F238E27FC236}">
                <a16:creationId xmlns:a16="http://schemas.microsoft.com/office/drawing/2014/main" id="{230D18A4-E828-30D6-9ECB-D023709EA443}"/>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noFill/>
          <a:ln>
            <a:solidFill>
              <a:srgbClr val="1E2A78"/>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3" name="TextBox 19">
            <a:extLst>
              <a:ext uri="{FF2B5EF4-FFF2-40B4-BE49-F238E27FC236}">
                <a16:creationId xmlns:a16="http://schemas.microsoft.com/office/drawing/2014/main" id="{AC07B1FB-7AE6-5DEA-3508-E03033A69EAA}"/>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rgbClr val="1E2A78"/>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rgbClr val="1E2A78"/>
              </a:solidFill>
              <a:latin typeface="+mn-lt"/>
              <a:ea typeface="DeutscheBank" panose="020B0503020202030204" pitchFamily="34" charset="0"/>
              <a:cs typeface="DeutscheBank" panose="020B0503020202030204" pitchFamily="34" charset="0"/>
            </a:endParaRPr>
          </a:p>
        </p:txBody>
      </p:sp>
      <p:sp>
        <p:nvSpPr>
          <p:cNvPr id="4" name="Title 3">
            <a:extLst>
              <a:ext uri="{FF2B5EF4-FFF2-40B4-BE49-F238E27FC236}">
                <a16:creationId xmlns:a16="http://schemas.microsoft.com/office/drawing/2014/main" id="{BCB36DE8-268D-D70C-04EC-C7166643E9A1}"/>
              </a:ext>
            </a:extLst>
          </p:cNvPr>
          <p:cNvSpPr>
            <a:spLocks noGrp="1"/>
          </p:cNvSpPr>
          <p:nvPr>
            <p:ph type="title" hasCustomPrompt="1"/>
          </p:nvPr>
        </p:nvSpPr>
        <p:spPr>
          <a:xfrm>
            <a:off x="972000" y="2919600"/>
            <a:ext cx="9590400" cy="633600"/>
          </a:xfrm>
          <a:prstGeom prst="rect">
            <a:avLst/>
          </a:prstGeom>
        </p:spPr>
        <p:txBody>
          <a:bodyPr lIns="0" tIns="0" rIns="0" bIns="0" anchor="b" anchorCtr="0"/>
          <a:lstStyle>
            <a:lvl1pPr>
              <a:defRPr sz="4000" b="1">
                <a:solidFill>
                  <a:schemeClr val="accent1"/>
                </a:solidFill>
              </a:defRPr>
            </a:lvl1pPr>
          </a:lstStyle>
          <a:p>
            <a:r>
              <a:rPr lang="en-GB" noProof="0"/>
              <a:t>Click to edit headline</a:t>
            </a:r>
          </a:p>
        </p:txBody>
      </p:sp>
      <p:sp>
        <p:nvSpPr>
          <p:cNvPr id="8" name="Textplatzhalter 3">
            <a:extLst>
              <a:ext uri="{FF2B5EF4-FFF2-40B4-BE49-F238E27FC236}">
                <a16:creationId xmlns:a16="http://schemas.microsoft.com/office/drawing/2014/main" id="{3CCE8A38-3E2D-5D3C-5EF7-71F98D942D00}"/>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rgbClr val="1E2A78"/>
                </a:solidFill>
              </a:defRPr>
            </a:lvl1pPr>
          </a:lstStyle>
          <a:p>
            <a:pPr lvl="0"/>
            <a:r>
              <a:rPr lang="en-GB" noProof="0"/>
              <a:t>Corporate Division</a:t>
            </a:r>
          </a:p>
        </p:txBody>
      </p:sp>
      <p:sp>
        <p:nvSpPr>
          <p:cNvPr id="9" name="Text Placeholder 3">
            <a:extLst>
              <a:ext uri="{FF2B5EF4-FFF2-40B4-BE49-F238E27FC236}">
                <a16:creationId xmlns:a16="http://schemas.microsoft.com/office/drawing/2014/main" id="{EFB2D68C-CB72-01EF-9EB7-3717F73CD94B}"/>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rgbClr val="1E2A78"/>
                </a:solidFill>
                <a:ea typeface="DeutscheBank" panose="020B0503020202030204" pitchFamily="34" charset="0"/>
              </a:defRPr>
            </a:lvl1pPr>
          </a:lstStyle>
          <a:p>
            <a:pPr lvl="0"/>
            <a:r>
              <a:rPr lang="en-GB" noProof="0"/>
              <a:t>Click to edit topline</a:t>
            </a:r>
          </a:p>
        </p:txBody>
      </p:sp>
      <p:sp>
        <p:nvSpPr>
          <p:cNvPr id="7" name="Textplatzhalter 4">
            <a:extLst>
              <a:ext uri="{FF2B5EF4-FFF2-40B4-BE49-F238E27FC236}">
                <a16:creationId xmlns:a16="http://schemas.microsoft.com/office/drawing/2014/main" id="{A46CFD69-229D-A1AF-C4E1-308A15F08154}"/>
              </a:ext>
            </a:extLst>
          </p:cNvPr>
          <p:cNvSpPr>
            <a:spLocks noGrp="1"/>
          </p:cNvSpPr>
          <p:nvPr>
            <p:ph type="body" sz="quarter" idx="10" hasCustomPrompt="1"/>
          </p:nvPr>
        </p:nvSpPr>
        <p:spPr>
          <a:xfrm>
            <a:off x="972000" y="3551873"/>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rgbClr val="1E2A78"/>
                </a:solidFill>
                <a:latin typeface="+mj-lt"/>
              </a:defRPr>
            </a:lvl1pPr>
          </a:lstStyle>
          <a:p>
            <a:pPr lvl="0"/>
            <a:r>
              <a:rPr lang="en-GB" noProof="0"/>
              <a:t>Click to edit subline</a:t>
            </a:r>
          </a:p>
        </p:txBody>
      </p:sp>
      <p:sp>
        <p:nvSpPr>
          <p:cNvPr id="5" name="Text Placeholder 3">
            <a:extLst>
              <a:ext uri="{FF2B5EF4-FFF2-40B4-BE49-F238E27FC236}">
                <a16:creationId xmlns:a16="http://schemas.microsoft.com/office/drawing/2014/main" id="{6FB18C2F-A982-20A5-7D12-F756E5414A91}"/>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rgbClr val="1E2A78"/>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39322262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3 bright title for printing">
    <p:bg>
      <p:bgRef idx="1001">
        <a:schemeClr val="bg1"/>
      </p:bgRef>
    </p:bg>
    <p:spTree>
      <p:nvGrpSpPr>
        <p:cNvPr id="1" name=""/>
        <p:cNvGrpSpPr/>
        <p:nvPr/>
      </p:nvGrpSpPr>
      <p:grpSpPr>
        <a:xfrm>
          <a:off x="0" y="0"/>
          <a:ext cx="0" cy="0"/>
          <a:chOff x="0" y="0"/>
          <a:chExt cx="0" cy="0"/>
        </a:xfrm>
      </p:grpSpPr>
      <p:sp>
        <p:nvSpPr>
          <p:cNvPr id="20" name="Freeform 4" descr="Deep Blue Deutsche Bank logo">
            <a:extLst>
              <a:ext uri="{FF2B5EF4-FFF2-40B4-BE49-F238E27FC236}">
                <a16:creationId xmlns:a16="http://schemas.microsoft.com/office/drawing/2014/main" id="{252E670B-5D14-7E88-D4E6-D46457DE4B5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rgbClr val="1E2A78"/>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15" name="Google Shape;12;p7">
            <a:extLst>
              <a:ext uri="{FF2B5EF4-FFF2-40B4-BE49-F238E27FC236}">
                <a16:creationId xmlns:a16="http://schemas.microsoft.com/office/drawing/2014/main" id="{230D18A4-E828-30D6-9ECB-D023709EA443}"/>
              </a:ext>
              <a:ext uri="{C183D7F6-B498-43B3-948B-1728B52AA6E4}">
                <adec:decorative xmlns:adec="http://schemas.microsoft.com/office/drawing/2017/decorative" val="1"/>
              </a:ext>
            </a:extLst>
          </p:cNvPr>
          <p:cNvSpPr/>
          <p:nvPr userDrawn="1"/>
        </p:nvSpPr>
        <p:spPr>
          <a:xfrm>
            <a:off x="646113" y="1296000"/>
            <a:ext cx="10248900" cy="4912713"/>
          </a:xfrm>
          <a:prstGeom prst="rect">
            <a:avLst/>
          </a:prstGeom>
          <a:noFill/>
          <a:ln>
            <a:solidFill>
              <a:srgbClr val="1E2A78"/>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3" name="TextBox 19">
            <a:extLst>
              <a:ext uri="{FF2B5EF4-FFF2-40B4-BE49-F238E27FC236}">
                <a16:creationId xmlns:a16="http://schemas.microsoft.com/office/drawing/2014/main" id="{AC07B1FB-7AE6-5DEA-3508-E03033A69EAA}"/>
              </a:ext>
            </a:extLst>
          </p:cNvPr>
          <p:cNvSpPr txBox="1"/>
          <p:nvPr userDrawn="1"/>
        </p:nvSpPr>
        <p:spPr bwMode="auto">
          <a:xfrm>
            <a:off x="972000" y="1617664"/>
            <a:ext cx="1435840" cy="168696"/>
          </a:xfrm>
          <a:prstGeom prst="rect">
            <a:avLst/>
          </a:prstGeom>
          <a:noFill/>
        </p:spPr>
        <p:txBody>
          <a:bodyPr wrap="none" lIns="0" tIns="0" rIns="0" bIns="0">
            <a:noAutofit/>
          </a:bodyPr>
          <a:lstStyle/>
          <a:p>
            <a:pPr>
              <a:lnSpc>
                <a:spcPts val="1600"/>
              </a:lnSpc>
              <a:defRPr/>
            </a:pPr>
            <a:r>
              <a:rPr lang="en-GB" sz="1600" b="1" noProof="0">
                <a:solidFill>
                  <a:srgbClr val="1E2A78"/>
                </a:solidFill>
                <a:latin typeface="DeutscheBank" panose="020B0503020202030204" pitchFamily="34" charset="0"/>
                <a:ea typeface="DeutscheBank" panose="020B0503020202030204" pitchFamily="34" charset="0"/>
                <a:cs typeface="DeutscheBank" panose="020B0503020202030204" pitchFamily="34" charset="0"/>
              </a:rPr>
              <a:t>Deutsche Bank</a:t>
            </a:r>
            <a:endParaRPr lang="en-GB" sz="1600" noProof="0">
              <a:solidFill>
                <a:srgbClr val="1E2A78"/>
              </a:solidFill>
              <a:latin typeface="+mn-lt"/>
              <a:ea typeface="DeutscheBank" panose="020B0503020202030204" pitchFamily="34" charset="0"/>
              <a:cs typeface="DeutscheBank" panose="020B0503020202030204" pitchFamily="34" charset="0"/>
            </a:endParaRPr>
          </a:p>
        </p:txBody>
      </p:sp>
      <p:sp>
        <p:nvSpPr>
          <p:cNvPr id="4" name="Title 3">
            <a:extLst>
              <a:ext uri="{FF2B5EF4-FFF2-40B4-BE49-F238E27FC236}">
                <a16:creationId xmlns:a16="http://schemas.microsoft.com/office/drawing/2014/main" id="{23B7BD55-6C29-0714-FAD8-A4E0D491FD49}"/>
              </a:ext>
            </a:extLst>
          </p:cNvPr>
          <p:cNvSpPr>
            <a:spLocks noGrp="1"/>
          </p:cNvSpPr>
          <p:nvPr>
            <p:ph type="title" hasCustomPrompt="1"/>
          </p:nvPr>
        </p:nvSpPr>
        <p:spPr>
          <a:xfrm>
            <a:off x="972000" y="2919600"/>
            <a:ext cx="9590400" cy="1180800"/>
          </a:xfrm>
          <a:prstGeom prst="rect">
            <a:avLst/>
          </a:prstGeom>
        </p:spPr>
        <p:txBody>
          <a:bodyPr lIns="0" tIns="0" rIns="0" bIns="0" anchor="b" anchorCtr="0"/>
          <a:lstStyle>
            <a:lvl1pPr>
              <a:defRPr sz="4000" b="1">
                <a:solidFill>
                  <a:schemeClr val="accent1"/>
                </a:solidFill>
              </a:defRPr>
            </a:lvl1pPr>
          </a:lstStyle>
          <a:p>
            <a:r>
              <a:rPr lang="en-GB" noProof="0"/>
              <a:t>Click to edit </a:t>
            </a:r>
            <a:br>
              <a:rPr lang="en-GB" noProof="0"/>
            </a:br>
            <a:r>
              <a:rPr lang="en-GB" noProof="0"/>
              <a:t>longer headline</a:t>
            </a:r>
          </a:p>
        </p:txBody>
      </p:sp>
      <p:sp>
        <p:nvSpPr>
          <p:cNvPr id="8" name="Textplatzhalter 3">
            <a:extLst>
              <a:ext uri="{FF2B5EF4-FFF2-40B4-BE49-F238E27FC236}">
                <a16:creationId xmlns:a16="http://schemas.microsoft.com/office/drawing/2014/main" id="{3CCE8A38-3E2D-5D3C-5EF7-71F98D942D00}"/>
              </a:ext>
            </a:extLst>
          </p:cNvPr>
          <p:cNvSpPr>
            <a:spLocks noGrp="1"/>
          </p:cNvSpPr>
          <p:nvPr>
            <p:ph type="body" sz="quarter" idx="14" hasCustomPrompt="1"/>
          </p:nvPr>
        </p:nvSpPr>
        <p:spPr>
          <a:xfrm>
            <a:off x="972000" y="1804779"/>
            <a:ext cx="5139366" cy="231150"/>
          </a:xfrm>
          <a:prstGeom prst="rect">
            <a:avLst/>
          </a:prstGeom>
        </p:spPr>
        <p:txBody>
          <a:bodyPr lIns="0" tIns="0" rIns="0" bIns="0"/>
          <a:lstStyle>
            <a:lvl1pPr>
              <a:defRPr sz="1600" b="0">
                <a:solidFill>
                  <a:srgbClr val="1E2A78"/>
                </a:solidFill>
              </a:defRPr>
            </a:lvl1pPr>
          </a:lstStyle>
          <a:p>
            <a:pPr lvl="0"/>
            <a:r>
              <a:rPr lang="en-GB" noProof="0"/>
              <a:t>Corporate Division</a:t>
            </a:r>
          </a:p>
        </p:txBody>
      </p:sp>
      <p:sp>
        <p:nvSpPr>
          <p:cNvPr id="9" name="Text Placeholder 3">
            <a:extLst>
              <a:ext uri="{FF2B5EF4-FFF2-40B4-BE49-F238E27FC236}">
                <a16:creationId xmlns:a16="http://schemas.microsoft.com/office/drawing/2014/main" id="{EFB2D68C-CB72-01EF-9EB7-3717F73CD94B}"/>
              </a:ext>
            </a:extLst>
          </p:cNvPr>
          <p:cNvSpPr>
            <a:spLocks noGrp="1"/>
          </p:cNvSpPr>
          <p:nvPr>
            <p:ph type="body" sz="quarter" idx="15" hasCustomPrompt="1"/>
          </p:nvPr>
        </p:nvSpPr>
        <p:spPr>
          <a:xfrm>
            <a:off x="972000" y="2379461"/>
            <a:ext cx="9591985" cy="540557"/>
          </a:xfrm>
          <a:prstGeom prst="rect">
            <a:avLst/>
          </a:prstGeom>
        </p:spPr>
        <p:txBody>
          <a:bodyPr lIns="0" tIns="0" rIns="0" bIns="0" anchor="b" anchorCtr="0"/>
          <a:lstStyle>
            <a:lvl1pPr>
              <a:spcBef>
                <a:spcPts val="0"/>
              </a:spcBef>
              <a:defRPr sz="1200" b="0">
                <a:solidFill>
                  <a:srgbClr val="1E2A78"/>
                </a:solidFill>
                <a:ea typeface="DeutscheBank" panose="020B0503020202030204" pitchFamily="34" charset="0"/>
              </a:defRPr>
            </a:lvl1pPr>
          </a:lstStyle>
          <a:p>
            <a:pPr lvl="0"/>
            <a:r>
              <a:rPr lang="en-GB" noProof="0"/>
              <a:t>Click to edit topline</a:t>
            </a:r>
          </a:p>
        </p:txBody>
      </p:sp>
      <p:sp>
        <p:nvSpPr>
          <p:cNvPr id="7" name="Textplatzhalter 4">
            <a:extLst>
              <a:ext uri="{FF2B5EF4-FFF2-40B4-BE49-F238E27FC236}">
                <a16:creationId xmlns:a16="http://schemas.microsoft.com/office/drawing/2014/main" id="{A46CFD69-229D-A1AF-C4E1-308A15F08154}"/>
              </a:ext>
            </a:extLst>
          </p:cNvPr>
          <p:cNvSpPr>
            <a:spLocks noGrp="1"/>
          </p:cNvSpPr>
          <p:nvPr>
            <p:ph type="body" sz="quarter" idx="10" hasCustomPrompt="1"/>
          </p:nvPr>
        </p:nvSpPr>
        <p:spPr>
          <a:xfrm>
            <a:off x="972000" y="4101465"/>
            <a:ext cx="9591986" cy="1167812"/>
          </a:xfrm>
          <a:prstGeom prst="rect">
            <a:avLst/>
          </a:prstGeom>
        </p:spPr>
        <p:txBody>
          <a:bodyPr lIns="0" tIns="108000" rIns="0" bIns="0" anchor="t" anchorCtr="0">
            <a:noAutofit/>
          </a:bodyPr>
          <a:lstStyle>
            <a:lvl1pPr>
              <a:lnSpc>
                <a:spcPct val="90000"/>
              </a:lnSpc>
              <a:spcBef>
                <a:spcPts val="0"/>
              </a:spcBef>
              <a:spcAft>
                <a:spcPts val="0"/>
              </a:spcAft>
              <a:defRPr sz="2000" b="0">
                <a:solidFill>
                  <a:srgbClr val="1E2A78"/>
                </a:solidFill>
                <a:latin typeface="+mj-lt"/>
              </a:defRPr>
            </a:lvl1pPr>
          </a:lstStyle>
          <a:p>
            <a:pPr lvl="0"/>
            <a:r>
              <a:rPr lang="en-GB" noProof="0"/>
              <a:t>Click to edit subline</a:t>
            </a:r>
          </a:p>
        </p:txBody>
      </p:sp>
      <p:sp>
        <p:nvSpPr>
          <p:cNvPr id="5" name="Text Placeholder 3">
            <a:extLst>
              <a:ext uri="{FF2B5EF4-FFF2-40B4-BE49-F238E27FC236}">
                <a16:creationId xmlns:a16="http://schemas.microsoft.com/office/drawing/2014/main" id="{6FB18C2F-A982-20A5-7D12-F756E5414A91}"/>
              </a:ext>
            </a:extLst>
          </p:cNvPr>
          <p:cNvSpPr>
            <a:spLocks noGrp="1"/>
          </p:cNvSpPr>
          <p:nvPr>
            <p:ph type="body" sz="quarter" idx="13" hasCustomPrompt="1"/>
          </p:nvPr>
        </p:nvSpPr>
        <p:spPr>
          <a:xfrm>
            <a:off x="972000" y="5567258"/>
            <a:ext cx="9591985" cy="317605"/>
          </a:xfrm>
          <a:prstGeom prst="rect">
            <a:avLst/>
          </a:prstGeom>
        </p:spPr>
        <p:txBody>
          <a:bodyPr lIns="0" tIns="0" rIns="0" bIns="0" anchor="b" anchorCtr="0"/>
          <a:lstStyle>
            <a:lvl1pPr>
              <a:spcBef>
                <a:spcPts val="0"/>
              </a:spcBef>
              <a:defRPr sz="1200" b="0">
                <a:solidFill>
                  <a:srgbClr val="1E2A78"/>
                </a:solidFill>
                <a:ea typeface="DeutscheBank" panose="020B0503020202030204" pitchFamily="34" charset="0"/>
              </a:defRPr>
            </a:lvl1pPr>
          </a:lstStyle>
          <a:p>
            <a:pPr lvl="0"/>
            <a:r>
              <a:rPr lang="en-GB" noProof="0"/>
              <a:t>Date, Location, S</a:t>
            </a:r>
            <a:r>
              <a:rPr lang="en-GB" noProof="0">
                <a:ea typeface="DeutscheBank" panose="020B0503020202030204" pitchFamily="34" charset="0"/>
              </a:rPr>
              <a:t>peaker name</a:t>
            </a:r>
            <a:endParaRPr lang="en-GB" noProof="0"/>
          </a:p>
        </p:txBody>
      </p:sp>
    </p:spTree>
    <p:extLst>
      <p:ext uri="{BB962C8B-B14F-4D97-AF65-F5344CB8AC3E}">
        <p14:creationId xmlns:p14="http://schemas.microsoft.com/office/powerpoint/2010/main" val="39858874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1 gradient chapter title">
    <p:bg>
      <p:bgPr>
        <a:gradFill>
          <a:gsLst>
            <a:gs pos="0">
              <a:srgbClr val="16184E"/>
            </a:gs>
            <a:gs pos="100000">
              <a:srgbClr val="1E2A78"/>
            </a:gs>
          </a:gsLst>
          <a:lin ang="5400000" scaled="1"/>
        </a:grad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162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6" name="Titel 4">
            <a:extLst>
              <a:ext uri="{FF2B5EF4-FFF2-40B4-BE49-F238E27FC236}">
                <a16:creationId xmlns:a16="http://schemas.microsoft.com/office/drawing/2014/main" id="{D22B6CCA-A538-AEFF-1A20-BDEE6C1F5DF0}"/>
              </a:ext>
            </a:extLst>
          </p:cNvPr>
          <p:cNvSpPr>
            <a:spLocks noGrp="1"/>
          </p:cNvSpPr>
          <p:nvPr>
            <p:ph type="title" hasCustomPrompt="1"/>
          </p:nvPr>
        </p:nvSpPr>
        <p:spPr>
          <a:xfrm>
            <a:off x="971550" y="1616399"/>
            <a:ext cx="9601200" cy="2487600"/>
          </a:xfrm>
          <a:prstGeom prst="rect">
            <a:avLst/>
          </a:prstGeom>
        </p:spPr>
        <p:txBody>
          <a:bodyPr lIns="0" tIns="0" rIns="0" bIns="0" anchor="b" anchorCtr="0"/>
          <a:lstStyle>
            <a:lvl1pPr>
              <a:defRPr sz="4000" b="1">
                <a:solidFill>
                  <a:schemeClr val="bg1"/>
                </a:solidFill>
              </a:defRPr>
            </a:lvl1pPr>
          </a:lstStyle>
          <a:p>
            <a:r>
              <a:rPr lang="en-GB" noProof="0"/>
              <a:t>Click to edit chapter headline</a:t>
            </a:r>
          </a:p>
        </p:txBody>
      </p:sp>
    </p:spTree>
    <p:extLst>
      <p:ext uri="{BB962C8B-B14F-4D97-AF65-F5344CB8AC3E}">
        <p14:creationId xmlns:p14="http://schemas.microsoft.com/office/powerpoint/2010/main" val="301462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2 gradient chapter title">
    <p:bg>
      <p:bgPr>
        <a:solidFill>
          <a:schemeClr val="accent1"/>
        </a:solidFill>
        <a:effectLst/>
      </p:bgPr>
    </p:bg>
    <p:spTree>
      <p:nvGrpSpPr>
        <p:cNvPr id="1" name=""/>
        <p:cNvGrpSpPr/>
        <p:nvPr/>
      </p:nvGrpSpPr>
      <p:grpSpPr>
        <a:xfrm>
          <a:off x="0" y="0"/>
          <a:ext cx="0" cy="0"/>
          <a:chOff x="0" y="0"/>
          <a:chExt cx="0" cy="0"/>
        </a:xfrm>
      </p:grpSpPr>
      <p:sp>
        <p:nvSpPr>
          <p:cNvPr id="6" name="Freeform 4" descr="White Deutsche Bank logo">
            <a:extLst>
              <a:ext uri="{FF2B5EF4-FFF2-40B4-BE49-F238E27FC236}">
                <a16:creationId xmlns:a16="http://schemas.microsoft.com/office/drawing/2014/main" id="{D20F759C-E675-317A-5575-E6B3633F3CAB}"/>
              </a:ext>
            </a:extLst>
          </p:cNvPr>
          <p:cNvSpPr>
            <a:spLocks noChangeAspect="1" noEditPoints="1"/>
          </p:cNvSpPr>
          <p:nvPr userDrawn="1"/>
        </p:nvSpPr>
        <p:spPr bwMode="black">
          <a:xfrm>
            <a:off x="8409448" y="6474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mj-lt"/>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3802743" y="1295400"/>
            <a:ext cx="4606705"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5400000" scaled="0"/>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5" name="Titel 4">
            <a:extLst>
              <a:ext uri="{FF2B5EF4-FFF2-40B4-BE49-F238E27FC236}">
                <a16:creationId xmlns:a16="http://schemas.microsoft.com/office/drawing/2014/main" id="{9C40C067-CA0B-5415-7704-EF7673E0934D}"/>
              </a:ext>
            </a:extLst>
          </p:cNvPr>
          <p:cNvSpPr>
            <a:spLocks noGrp="1"/>
          </p:cNvSpPr>
          <p:nvPr>
            <p:ph type="title" hasCustomPrompt="1"/>
          </p:nvPr>
        </p:nvSpPr>
        <p:spPr>
          <a:xfrm>
            <a:off x="971550" y="1976400"/>
            <a:ext cx="9601200" cy="1580400"/>
          </a:xfrm>
          <a:prstGeom prst="rect">
            <a:avLst/>
          </a:prstGeom>
        </p:spPr>
        <p:txBody>
          <a:bodyPr lIns="0" tIns="0" rIns="0" bIns="0" anchor="b" anchorCtr="0"/>
          <a:lstStyle>
            <a:lvl1pPr>
              <a:defRPr sz="4000" b="1">
                <a:solidFill>
                  <a:schemeClr val="bg1"/>
                </a:solidFill>
              </a:defRPr>
            </a:lvl1pPr>
          </a:lstStyle>
          <a:p>
            <a:r>
              <a:rPr lang="en-GB" noProof="0"/>
              <a:t>Click to edit chapter headline</a:t>
            </a:r>
          </a:p>
        </p:txBody>
      </p:sp>
    </p:spTree>
    <p:extLst>
      <p:ext uri="{BB962C8B-B14F-4D97-AF65-F5344CB8AC3E}">
        <p14:creationId xmlns:p14="http://schemas.microsoft.com/office/powerpoint/2010/main" val="1971952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3 gradient chapter title">
    <p:bg>
      <p:bgPr>
        <a:solidFill>
          <a:schemeClr val="accent1"/>
        </a:solidFill>
        <a:effectLst/>
      </p:bgPr>
    </p:bg>
    <p:spTree>
      <p:nvGrpSpPr>
        <p:cNvPr id="1" name=""/>
        <p:cNvGrpSpPr/>
        <p:nvPr/>
      </p:nvGrpSpPr>
      <p:grpSpPr>
        <a:xfrm>
          <a:off x="0" y="0"/>
          <a:ext cx="0" cy="0"/>
          <a:chOff x="0" y="0"/>
          <a:chExt cx="0" cy="0"/>
        </a:xfrm>
      </p:grpSpPr>
      <p:sp>
        <p:nvSpPr>
          <p:cNvPr id="6" name="Freeform 4" descr="White Deutsche Bank logo">
            <a:extLst>
              <a:ext uri="{FF2B5EF4-FFF2-40B4-BE49-F238E27FC236}">
                <a16:creationId xmlns:a16="http://schemas.microsoft.com/office/drawing/2014/main" id="{D20F759C-E675-317A-5575-E6B3633F3CAB}"/>
              </a:ext>
            </a:extLst>
          </p:cNvPr>
          <p:cNvSpPr>
            <a:spLocks noChangeAspect="1" noEditPoints="1"/>
          </p:cNvSpPr>
          <p:nvPr userDrawn="1"/>
        </p:nvSpPr>
        <p:spPr bwMode="black">
          <a:xfrm>
            <a:off x="8409448" y="6474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mj-lt"/>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3802743" y="1295400"/>
            <a:ext cx="4606705"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162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itel 4">
            <a:extLst>
              <a:ext uri="{FF2B5EF4-FFF2-40B4-BE49-F238E27FC236}">
                <a16:creationId xmlns:a16="http://schemas.microsoft.com/office/drawing/2014/main" id="{FDF0A312-2663-99D0-BE7A-A5BA512A874B}"/>
              </a:ext>
            </a:extLst>
          </p:cNvPr>
          <p:cNvSpPr>
            <a:spLocks noGrp="1"/>
          </p:cNvSpPr>
          <p:nvPr>
            <p:ph type="title" hasCustomPrompt="1"/>
          </p:nvPr>
        </p:nvSpPr>
        <p:spPr>
          <a:xfrm>
            <a:off x="971550" y="1976400"/>
            <a:ext cx="9601200" cy="1580400"/>
          </a:xfrm>
          <a:prstGeom prst="rect">
            <a:avLst/>
          </a:prstGeom>
        </p:spPr>
        <p:txBody>
          <a:bodyPr lIns="0" tIns="0" rIns="0" bIns="0" anchor="b" anchorCtr="0"/>
          <a:lstStyle>
            <a:lvl1pPr>
              <a:defRPr sz="4000" b="1">
                <a:solidFill>
                  <a:schemeClr val="bg1"/>
                </a:solidFill>
              </a:defRPr>
            </a:lvl1pPr>
          </a:lstStyle>
          <a:p>
            <a:r>
              <a:rPr lang="en-GB" noProof="0"/>
              <a:t>Click to edit chapter headline</a:t>
            </a:r>
          </a:p>
        </p:txBody>
      </p:sp>
    </p:spTree>
    <p:extLst>
      <p:ext uri="{BB962C8B-B14F-4D97-AF65-F5344CB8AC3E}">
        <p14:creationId xmlns:p14="http://schemas.microsoft.com/office/powerpoint/2010/main" val="16130106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4.4 motif chapter title Frankfurt T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mj-lt"/>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solidFill>
            <a:schemeClr val="accent1">
              <a:alpha val="7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5" name="Titel 4">
            <a:extLst>
              <a:ext uri="{FF2B5EF4-FFF2-40B4-BE49-F238E27FC236}">
                <a16:creationId xmlns:a16="http://schemas.microsoft.com/office/drawing/2014/main" id="{D2F56A64-C6DE-B4A5-C107-6876EC4A366F}"/>
              </a:ext>
            </a:extLst>
          </p:cNvPr>
          <p:cNvSpPr>
            <a:spLocks noGrp="1"/>
          </p:cNvSpPr>
          <p:nvPr>
            <p:ph type="title" hasCustomPrompt="1"/>
          </p:nvPr>
        </p:nvSpPr>
        <p:spPr>
          <a:xfrm>
            <a:off x="971550" y="1616399"/>
            <a:ext cx="9601200" cy="2487600"/>
          </a:xfrm>
          <a:prstGeom prst="rect">
            <a:avLst/>
          </a:prstGeom>
        </p:spPr>
        <p:txBody>
          <a:bodyPr lIns="0" tIns="0" rIns="0" bIns="0" anchor="b" anchorCtr="0"/>
          <a:lstStyle>
            <a:lvl1pPr>
              <a:defRPr sz="4000" b="1">
                <a:solidFill>
                  <a:schemeClr val="bg1"/>
                </a:solidFill>
              </a:defRPr>
            </a:lvl1pPr>
          </a:lstStyle>
          <a:p>
            <a:r>
              <a:rPr lang="en-GB" noProof="0"/>
              <a:t>Click to edit chapter headline</a:t>
            </a:r>
          </a:p>
        </p:txBody>
      </p:sp>
    </p:spTree>
    <p:extLst>
      <p:ext uri="{BB962C8B-B14F-4D97-AF65-F5344CB8AC3E}">
        <p14:creationId xmlns:p14="http://schemas.microsoft.com/office/powerpoint/2010/main" val="40058411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4.5 motif chapter title bird perspecti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mj-lt"/>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solidFill>
            <a:schemeClr val="accent1">
              <a:alpha val="7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sp>
        <p:nvSpPr>
          <p:cNvPr id="4" name="Titel 4">
            <a:extLst>
              <a:ext uri="{FF2B5EF4-FFF2-40B4-BE49-F238E27FC236}">
                <a16:creationId xmlns:a16="http://schemas.microsoft.com/office/drawing/2014/main" id="{CA796900-A528-507D-EDF0-0E633DA91E0C}"/>
              </a:ext>
            </a:extLst>
          </p:cNvPr>
          <p:cNvSpPr>
            <a:spLocks noGrp="1"/>
          </p:cNvSpPr>
          <p:nvPr>
            <p:ph type="title" hasCustomPrompt="1"/>
          </p:nvPr>
        </p:nvSpPr>
        <p:spPr>
          <a:xfrm>
            <a:off x="971550" y="1616399"/>
            <a:ext cx="9601200" cy="2487600"/>
          </a:xfrm>
          <a:prstGeom prst="rect">
            <a:avLst/>
          </a:prstGeom>
        </p:spPr>
        <p:txBody>
          <a:bodyPr lIns="0" tIns="0" rIns="0" bIns="0" anchor="b" anchorCtr="0"/>
          <a:lstStyle>
            <a:lvl1pPr>
              <a:defRPr sz="4000" b="1">
                <a:solidFill>
                  <a:schemeClr val="bg1"/>
                </a:solidFill>
              </a:defRPr>
            </a:lvl1pPr>
          </a:lstStyle>
          <a:p>
            <a:r>
              <a:rPr lang="en-GB" noProof="0"/>
              <a:t>Click to edit chapter headline</a:t>
            </a:r>
          </a:p>
        </p:txBody>
      </p:sp>
    </p:spTree>
    <p:extLst>
      <p:ext uri="{BB962C8B-B14F-4D97-AF65-F5344CB8AC3E}">
        <p14:creationId xmlns:p14="http://schemas.microsoft.com/office/powerpoint/2010/main" val="2657785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4.6 gradient divider handwriting">
    <p:bg>
      <p:bgPr>
        <a:gradFill>
          <a:gsLst>
            <a:gs pos="0">
              <a:srgbClr val="16184E"/>
            </a:gs>
            <a:gs pos="100000">
              <a:srgbClr val="1E2A78"/>
            </a:gs>
          </a:gsLst>
          <a:lin ang="5400000" scaled="1"/>
        </a:grad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sp>
        <p:nvSpPr>
          <p:cNvPr id="2" name="Google Shape;12;p7">
            <a:extLst>
              <a:ext uri="{FF2B5EF4-FFF2-40B4-BE49-F238E27FC236}">
                <a16:creationId xmlns:a16="http://schemas.microsoft.com/office/drawing/2014/main" id="{F04E87A9-E065-CB54-D554-7EC2EF386713}"/>
              </a:ext>
              <a:ext uri="{C183D7F6-B498-43B3-948B-1728B52AA6E4}">
                <adec:decorative xmlns:adec="http://schemas.microsoft.com/office/drawing/2017/decorative" val="1"/>
              </a:ext>
            </a:extLst>
          </p:cNvPr>
          <p:cNvSpPr/>
          <p:nvPr userDrawn="1"/>
        </p:nvSpPr>
        <p:spPr>
          <a:xfrm>
            <a:off x="646113" y="1296000"/>
            <a:ext cx="10248899" cy="4912713"/>
          </a:xfrm>
          <a:prstGeom prst="rect">
            <a:avLst/>
          </a:prstGeom>
          <a:gradFill flip="none" rotWithShape="1">
            <a:gsLst>
              <a:gs pos="0">
                <a:srgbClr val="1E2A78"/>
              </a:gs>
              <a:gs pos="0">
                <a:srgbClr val="16184E"/>
              </a:gs>
              <a:gs pos="50000">
                <a:srgbClr val="1E2A78">
                  <a:shade val="67500"/>
                  <a:satMod val="115000"/>
                </a:srgbClr>
              </a:gs>
              <a:gs pos="100000">
                <a:srgbClr val="1E2A78"/>
              </a:gs>
            </a:gsLst>
            <a:lin ang="162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b="0" i="0" u="none" strike="noStrike" cap="none" noProof="0">
              <a:solidFill>
                <a:schemeClr val="lt1"/>
              </a:solidFill>
              <a:latin typeface="DeutscheBank" panose="020B0503020202030204" pitchFamily="34" charset="0"/>
              <a:ea typeface="DeutscheBank" panose="020B0503020202030204" pitchFamily="34" charset="0"/>
              <a:cs typeface="DeutscheBank" panose="020B0503020202030204" pitchFamily="34" charset="0"/>
              <a:sym typeface="Calibri"/>
            </a:endParaRPr>
          </a:p>
        </p:txBody>
      </p:sp>
      <p:pic>
        <p:nvPicPr>
          <p:cNvPr id="3" name="Grafik 2" descr="Ein Bild, das Schrift, Grafiken, Typografie enthält.&#10;&#10;KI-generierte Inhalte können fehlerhaft sein.">
            <a:extLst>
              <a:ext uri="{FF2B5EF4-FFF2-40B4-BE49-F238E27FC236}">
                <a16:creationId xmlns:a16="http://schemas.microsoft.com/office/drawing/2014/main" id="{9409FCA4-7D74-9CF3-1CBE-8D7C2D4A93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63572" y="3348591"/>
            <a:ext cx="6013981" cy="807531"/>
          </a:xfrm>
          <a:prstGeom prst="rect">
            <a:avLst/>
          </a:prstGeom>
        </p:spPr>
      </p:pic>
    </p:spTree>
    <p:extLst>
      <p:ext uri="{BB962C8B-B14F-4D97-AF65-F5344CB8AC3E}">
        <p14:creationId xmlns:p14="http://schemas.microsoft.com/office/powerpoint/2010/main" val="17557796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elfolie – linksbündig grün">
    <p:bg>
      <p:bgPr>
        <a:gradFill>
          <a:gsLst>
            <a:gs pos="0">
              <a:schemeClr val="accent1"/>
            </a:gs>
            <a:gs pos="100000">
              <a:schemeClr val="accent6"/>
            </a:gs>
          </a:gsLst>
          <a:lin ang="5400000" scaled="1"/>
        </a:gra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CAC82C0-E17F-20BC-CB47-7268CF9D0BFC}"/>
              </a:ext>
            </a:extLst>
          </p:cNvPr>
          <p:cNvSpPr/>
          <p:nvPr userDrawn="1"/>
        </p:nvSpPr>
        <p:spPr>
          <a:xfrm>
            <a:off x="9956800" y="0"/>
            <a:ext cx="2235199" cy="1693333"/>
          </a:xfrm>
          <a:prstGeom prst="rect">
            <a:avLst/>
          </a:prstGeom>
          <a:solidFill>
            <a:schemeClr val="bg1"/>
          </a:solidFill>
          <a:ln>
            <a:noFill/>
          </a:ln>
          <a:effectLst>
            <a:outerShdw blurRad="862023" dir="8100000" sx="97000" sy="97000" algn="tr" rotWithShape="0">
              <a:prstClr val="black">
                <a:alpha val="23359"/>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8C0B213-4F18-29B1-B500-115F96BF7126}"/>
              </a:ext>
            </a:extLst>
          </p:cNvPr>
          <p:cNvSpPr>
            <a:spLocks noGrp="1"/>
          </p:cNvSpPr>
          <p:nvPr>
            <p:ph type="ctrTitle" hasCustomPrompt="1"/>
          </p:nvPr>
        </p:nvSpPr>
        <p:spPr>
          <a:xfrm>
            <a:off x="874713" y="836613"/>
            <a:ext cx="10442575" cy="2592387"/>
          </a:xfrm>
        </p:spPr>
        <p:txBody>
          <a:bodyPr lIns="0" rIns="0" anchor="b">
            <a:noAutofit/>
          </a:bodyPr>
          <a:lstStyle>
            <a:lvl1pPr algn="l">
              <a:lnSpc>
                <a:spcPct val="100000"/>
              </a:lnSpc>
              <a:defRPr sz="4000" baseline="0">
                <a:solidFill>
                  <a:schemeClr val="bg1"/>
                </a:solidFill>
              </a:defRPr>
            </a:lvl1pPr>
          </a:lstStyle>
          <a:p>
            <a:r>
              <a:rPr lang="de-DE" dirty="0"/>
              <a:t>Titel der Präsentation</a:t>
            </a:r>
          </a:p>
        </p:txBody>
      </p:sp>
      <p:sp>
        <p:nvSpPr>
          <p:cNvPr id="3" name="Untertitel 2">
            <a:extLst>
              <a:ext uri="{FF2B5EF4-FFF2-40B4-BE49-F238E27FC236}">
                <a16:creationId xmlns:a16="http://schemas.microsoft.com/office/drawing/2014/main" id="{437987EC-AB83-D80B-B711-4315FA48CE65}"/>
              </a:ext>
            </a:extLst>
          </p:cNvPr>
          <p:cNvSpPr>
            <a:spLocks noGrp="1"/>
          </p:cNvSpPr>
          <p:nvPr>
            <p:ph type="subTitle" idx="1" hasCustomPrompt="1"/>
          </p:nvPr>
        </p:nvSpPr>
        <p:spPr>
          <a:xfrm>
            <a:off x="874713" y="3602037"/>
            <a:ext cx="10442575" cy="2419349"/>
          </a:xfrm>
        </p:spPr>
        <p:txBody>
          <a:bodyPr rIns="0"/>
          <a:lstStyle>
            <a:lvl1pPr marL="0" indent="0" algn="l">
              <a:buNone/>
              <a:defRPr sz="2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Platzhalter für Name des Vortragenden</a:t>
            </a:r>
          </a:p>
          <a:p>
            <a:endParaRPr lang="de-DE" dirty="0"/>
          </a:p>
          <a:p>
            <a:r>
              <a:rPr lang="de-DE" dirty="0"/>
              <a:t>Ort und Datum</a:t>
            </a:r>
          </a:p>
        </p:txBody>
      </p:sp>
      <p:pic>
        <p:nvPicPr>
          <p:cNvPr id="12" name="Grafik 11" descr="Ein Bild, das Text, Screenshot, Schrift, Grafiken enthält.&#10;&#10;Automatisch generierte Beschreibung">
            <a:extLst>
              <a:ext uri="{FF2B5EF4-FFF2-40B4-BE49-F238E27FC236}">
                <a16:creationId xmlns:a16="http://schemas.microsoft.com/office/drawing/2014/main" id="{D51CED6B-C114-F791-0F7C-8344492EE0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76778" y="265541"/>
            <a:ext cx="1807645" cy="1275227"/>
          </a:xfrm>
          <a:prstGeom prst="rect">
            <a:avLst/>
          </a:prstGeom>
        </p:spPr>
      </p:pic>
      <p:pic>
        <p:nvPicPr>
          <p:cNvPr id="7" name="Grafik 6" descr="Ein Bild, das Symmetrie, Kreis, Kunst, Dom enthält.&#10;&#10;Automatisch generierte Beschreibung">
            <a:extLst>
              <a:ext uri="{FF2B5EF4-FFF2-40B4-BE49-F238E27FC236}">
                <a16:creationId xmlns:a16="http://schemas.microsoft.com/office/drawing/2014/main" id="{AAAFC954-6B8D-4A22-201B-36812CF586E1}"/>
              </a:ext>
            </a:extLst>
          </p:cNvPr>
          <p:cNvPicPr>
            <a:picLocks noChangeAspect="1"/>
          </p:cNvPicPr>
          <p:nvPr userDrawn="1"/>
        </p:nvPicPr>
        <p:blipFill>
          <a:blip r:embed="rId3" cstate="screen">
            <a:alphaModFix amt="10000"/>
            <a:extLst>
              <a:ext uri="{28A0092B-C50C-407E-A947-70E740481C1C}">
                <a14:useLocalDpi xmlns:a14="http://schemas.microsoft.com/office/drawing/2010/main"/>
              </a:ext>
            </a:extLst>
          </a:blip>
          <a:srcRect/>
          <a:stretch/>
        </p:blipFill>
        <p:spPr>
          <a:xfrm>
            <a:off x="6356704" y="3149687"/>
            <a:ext cx="5835296" cy="3708313"/>
          </a:xfrm>
          <a:prstGeom prst="rect">
            <a:avLst/>
          </a:prstGeom>
        </p:spPr>
      </p:pic>
      <p:sp>
        <p:nvSpPr>
          <p:cNvPr id="5" name="Textfeld 4">
            <a:extLst>
              <a:ext uri="{FF2B5EF4-FFF2-40B4-BE49-F238E27FC236}">
                <a16:creationId xmlns:a16="http://schemas.microsoft.com/office/drawing/2014/main" id="{11214C05-9497-A497-771A-772828DD218E}"/>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bg1"/>
                </a:solidFill>
                <a:effectLst/>
                <a:latin typeface="+mn-lt"/>
              </a:rPr>
              <a:t>© BKV e.V. </a:t>
            </a:r>
          </a:p>
        </p:txBody>
      </p:sp>
    </p:spTree>
    <p:extLst>
      <p:ext uri="{BB962C8B-B14F-4D97-AF65-F5344CB8AC3E}">
        <p14:creationId xmlns:p14="http://schemas.microsoft.com/office/powerpoint/2010/main" val="24306084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4.7 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Freeform 4" descr="White Deutsche Bank logo">
            <a:extLst>
              <a:ext uri="{FF2B5EF4-FFF2-40B4-BE49-F238E27FC236}">
                <a16:creationId xmlns:a16="http://schemas.microsoft.com/office/drawing/2014/main" id="{A4AB4546-2D66-CD6D-4031-2AA2612DEEEC}"/>
              </a:ext>
            </a:extLst>
          </p:cNvPr>
          <p:cNvSpPr>
            <a:spLocks noChangeAspect="1" noEditPoints="1"/>
          </p:cNvSpPr>
          <p:nvPr userDrawn="1"/>
        </p:nvSpPr>
        <p:spPr bwMode="black">
          <a:xfrm>
            <a:off x="10896000" y="648000"/>
            <a:ext cx="648000" cy="648000"/>
          </a:xfrm>
          <a:custGeom>
            <a:avLst/>
            <a:gdLst/>
            <a:ahLst/>
            <a:cxnLst>
              <a:cxn ang="0">
                <a:pos x="2286" y="2285"/>
              </a:cxn>
              <a:cxn ang="0">
                <a:pos x="2286" y="14035"/>
              </a:cxn>
              <a:cxn ang="0">
                <a:pos x="14035" y="14035"/>
              </a:cxn>
              <a:cxn ang="0">
                <a:pos x="14035" y="2285"/>
              </a:cxn>
              <a:cxn ang="0">
                <a:pos x="2286" y="2285"/>
              </a:cxn>
              <a:cxn ang="0">
                <a:pos x="3590" y="12404"/>
              </a:cxn>
              <a:cxn ang="0">
                <a:pos x="6527" y="12404"/>
              </a:cxn>
              <a:cxn ang="0">
                <a:pos x="12730" y="3917"/>
              </a:cxn>
              <a:cxn ang="0">
                <a:pos x="9792" y="3917"/>
              </a:cxn>
              <a:cxn ang="0">
                <a:pos x="3590" y="12404"/>
              </a:cxn>
              <a:cxn ang="0">
                <a:pos x="0" y="0"/>
              </a:cxn>
              <a:cxn ang="0">
                <a:pos x="16320" y="0"/>
              </a:cxn>
              <a:cxn ang="0">
                <a:pos x="16320" y="16320"/>
              </a:cxn>
              <a:cxn ang="0">
                <a:pos x="0" y="16320"/>
              </a:cxn>
              <a:cxn ang="0">
                <a:pos x="0" y="0"/>
              </a:cxn>
            </a:cxnLst>
            <a:rect l="0" t="0" r="r" b="b"/>
            <a:pathLst>
              <a:path w="16320" h="16320">
                <a:moveTo>
                  <a:pt x="2286" y="2285"/>
                </a:moveTo>
                <a:lnTo>
                  <a:pt x="2286" y="14035"/>
                </a:lnTo>
                <a:lnTo>
                  <a:pt x="14035" y="14035"/>
                </a:lnTo>
                <a:lnTo>
                  <a:pt x="14035" y="2285"/>
                </a:lnTo>
                <a:lnTo>
                  <a:pt x="2286" y="2285"/>
                </a:lnTo>
                <a:close/>
                <a:moveTo>
                  <a:pt x="3590" y="12404"/>
                </a:moveTo>
                <a:lnTo>
                  <a:pt x="6527" y="12404"/>
                </a:lnTo>
                <a:lnTo>
                  <a:pt x="12730" y="3917"/>
                </a:lnTo>
                <a:lnTo>
                  <a:pt x="9792" y="3917"/>
                </a:lnTo>
                <a:lnTo>
                  <a:pt x="3590" y="12404"/>
                </a:lnTo>
                <a:close/>
                <a:moveTo>
                  <a:pt x="0" y="0"/>
                </a:moveTo>
                <a:lnTo>
                  <a:pt x="16320" y="0"/>
                </a:lnTo>
                <a:lnTo>
                  <a:pt x="16320" y="16320"/>
                </a:lnTo>
                <a:lnTo>
                  <a:pt x="0" y="16320"/>
                </a:lnTo>
                <a:lnTo>
                  <a:pt x="0" y="0"/>
                </a:lnTo>
                <a:close/>
              </a:path>
            </a:pathLst>
          </a:custGeom>
          <a:solidFill>
            <a:schemeClr val="bg1"/>
          </a:solidFill>
          <a:ln w="9525">
            <a:noFill/>
            <a:round/>
            <a:headEnd/>
            <a:tailEnd/>
          </a:ln>
        </p:spPr>
        <p:txBody>
          <a:bodyPr/>
          <a:lstStyle/>
          <a:p>
            <a:pPr>
              <a:defRPr/>
            </a:pPr>
            <a:endParaRPr lang="en-GB" sz="1809" noProof="0">
              <a:latin typeface="DeutscheBank" panose="020B0503020202030204" pitchFamily="34" charset="0"/>
              <a:cs typeface="DeutscheBank" panose="020B0503020202030204" pitchFamily="34" charset="0"/>
            </a:endParaRPr>
          </a:p>
        </p:txBody>
      </p:sp>
      <p:pic>
        <p:nvPicPr>
          <p:cNvPr id="3" name="Grafik 2" descr="Ein Bild, das Schrift, Grafiken, Typografie enthält.&#10;&#10;KI-generierte Inhalte können fehlerhaft sein.">
            <a:extLst>
              <a:ext uri="{FF2B5EF4-FFF2-40B4-BE49-F238E27FC236}">
                <a16:creationId xmlns:a16="http://schemas.microsoft.com/office/drawing/2014/main" id="{8C287FDE-4B1D-3EFC-864E-D9FDC4EAD8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89009" y="3378896"/>
            <a:ext cx="6013981" cy="807531"/>
          </a:xfrm>
          <a:prstGeom prst="rect">
            <a:avLst/>
          </a:prstGeom>
        </p:spPr>
      </p:pic>
    </p:spTree>
    <p:extLst>
      <p:ext uri="{BB962C8B-B14F-4D97-AF65-F5344CB8AC3E}">
        <p14:creationId xmlns:p14="http://schemas.microsoft.com/office/powerpoint/2010/main" val="3232360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1.1 table of contents">
    <p:spTree>
      <p:nvGrpSpPr>
        <p:cNvPr id="1" name=""/>
        <p:cNvGrpSpPr/>
        <p:nvPr/>
      </p:nvGrpSpPr>
      <p:grpSpPr>
        <a:xfrm>
          <a:off x="0" y="0"/>
          <a:ext cx="0" cy="0"/>
          <a:chOff x="0" y="0"/>
          <a:chExt cx="0" cy="0"/>
        </a:xfrm>
      </p:grpSpPr>
      <p:sp>
        <p:nvSpPr>
          <p:cNvPr id="8" name="Title Placeholder 12">
            <a:extLst>
              <a:ext uri="{FF2B5EF4-FFF2-40B4-BE49-F238E27FC236}">
                <a16:creationId xmlns:a16="http://schemas.microsoft.com/office/drawing/2014/main" id="{2634F715-CC4E-834F-CC2F-C0339A94BC3F}"/>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lvl1pPr>
              <a:defRPr/>
            </a:lvl1pPr>
          </a:lstStyle>
          <a:p>
            <a:r>
              <a:rPr lang="en-GB" noProof="0" dirty="0"/>
              <a:t>Edit table of contents title</a:t>
            </a:r>
            <a:endParaRPr lang="en-GB" dirty="0"/>
          </a:p>
        </p:txBody>
      </p:sp>
      <p:sp>
        <p:nvSpPr>
          <p:cNvPr id="4" name="Textplatzhalter 3">
            <a:extLst>
              <a:ext uri="{FF2B5EF4-FFF2-40B4-BE49-F238E27FC236}">
                <a16:creationId xmlns:a16="http://schemas.microsoft.com/office/drawing/2014/main" id="{0CAC88D1-244E-446D-8A03-B95B1977963B}"/>
              </a:ext>
            </a:extLst>
          </p:cNvPr>
          <p:cNvSpPr>
            <a:spLocks noGrp="1"/>
          </p:cNvSpPr>
          <p:nvPr>
            <p:ph type="body" sz="quarter" idx="23" hasCustomPrompt="1"/>
          </p:nvPr>
        </p:nvSpPr>
        <p:spPr>
          <a:xfrm>
            <a:off x="442913" y="1376363"/>
            <a:ext cx="11304000" cy="4824412"/>
          </a:xfrm>
        </p:spPr>
        <p:txBody>
          <a:bodyPr numCol="2" spcCol="273600"/>
          <a:lstStyle>
            <a:lvl1pPr marL="359824" indent="-359824">
              <a:lnSpc>
                <a:spcPct val="100000"/>
              </a:lnSpc>
              <a:spcBef>
                <a:spcPts val="1600"/>
              </a:spcBef>
              <a:buFont typeface="+mj-lt"/>
              <a:buAutoNum type="arabicPeriod"/>
              <a:defRPr sz="1600" b="1">
                <a:solidFill>
                  <a:srgbClr val="1E2A78"/>
                </a:solidFill>
                <a:latin typeface="+mn-lt"/>
                <a:ea typeface="DeutscheBank Medium" panose="020B0603020202030204" pitchFamily="34" charset="0"/>
              </a:defRPr>
            </a:lvl1pPr>
            <a:lvl2pPr marL="720000" indent="-359824">
              <a:lnSpc>
                <a:spcPct val="100000"/>
              </a:lnSpc>
              <a:buFont typeface="+mj-lt"/>
              <a:buNone/>
              <a:tabLst>
                <a:tab pos="717533" algn="l"/>
                <a:tab pos="9567094" algn="r"/>
              </a:tabLst>
              <a:defRPr sz="1400" u="none">
                <a:solidFill>
                  <a:schemeClr val="tx1"/>
                </a:solidFill>
              </a:defRPr>
            </a:lvl2pPr>
          </a:lstStyle>
          <a:p>
            <a:pPr lvl="0"/>
            <a:r>
              <a:rPr lang="en-GB" noProof="0" dirty="0"/>
              <a:t>Chapter</a:t>
            </a:r>
          </a:p>
          <a:p>
            <a:pPr lvl="1"/>
            <a:r>
              <a:rPr lang="en-GB" noProof="0" dirty="0"/>
              <a:t>1.1	Sub-chapter	Page X</a:t>
            </a:r>
          </a:p>
          <a:p>
            <a:pPr lvl="1"/>
            <a:endParaRPr lang="en-GB" noProof="0" dirty="0"/>
          </a:p>
        </p:txBody>
      </p:sp>
      <p:sp>
        <p:nvSpPr>
          <p:cNvPr id="2" name="Foliennummernplatzhalter 1">
            <a:extLst>
              <a:ext uri="{FF2B5EF4-FFF2-40B4-BE49-F238E27FC236}">
                <a16:creationId xmlns:a16="http://schemas.microsoft.com/office/drawing/2014/main" id="{57E63C0D-2CE9-8668-BC29-560AD47D289C}"/>
              </a:ext>
              <a:ext uri="{C183D7F6-B498-43B3-948B-1728B52AA6E4}">
                <adec:decorative xmlns:adec="http://schemas.microsoft.com/office/drawing/2017/decorative" val="1"/>
              </a:ext>
            </a:extLst>
          </p:cNvPr>
          <p:cNvSpPr>
            <a:spLocks noGrp="1"/>
          </p:cNvSpPr>
          <p:nvPr>
            <p:ph type="sldNum" sz="quarter" idx="4"/>
          </p:nvPr>
        </p:nvSpPr>
        <p:spPr>
          <a:xfrm>
            <a:off x="10741152" y="6416675"/>
            <a:ext cx="1007936" cy="144000"/>
          </a:xfrm>
          <a:prstGeom prst="rect">
            <a:avLst/>
          </a:prstGeom>
        </p:spPr>
        <p:txBody>
          <a:bodyPr vert="horz" wrap="none" lIns="0" tIns="0" rIns="0" bIns="0" rtlCol="0" anchor="t" anchorCtr="0">
            <a:noAutofit/>
          </a:bodyPr>
          <a:lstStyle>
            <a:lvl1pPr algn="r">
              <a:lnSpc>
                <a:spcPts val="1067"/>
              </a:lnSpc>
              <a:defRPr sz="1000">
                <a:solidFill>
                  <a:schemeClr val="tx1"/>
                </a:solidFill>
                <a:latin typeface="+mn-lt"/>
                <a:ea typeface="DeutscheBank" panose="020B0503020202030204" pitchFamily="34" charset="0"/>
                <a:cs typeface="DeutscheBank" panose="020B0503020202030204" pitchFamily="34" charset="0"/>
              </a:defRPr>
            </a:lvl1pPr>
          </a:lstStyle>
          <a:p>
            <a:fld id="{D71DA9FD-6EF8-4CC5-AF9B-B6159B5B937C}" type="slidenum">
              <a:rPr lang="en-GB" noProof="1" smtClean="0"/>
              <a:pPr/>
              <a:t>‹Nr.›</a:t>
            </a:fld>
            <a:endParaRPr lang="en-GB" noProof="1"/>
          </a:p>
        </p:txBody>
      </p:sp>
      <p:sp>
        <p:nvSpPr>
          <p:cNvPr id="3" name="Fußzeilenplatzhalter 2">
            <a:extLst>
              <a:ext uri="{FF2B5EF4-FFF2-40B4-BE49-F238E27FC236}">
                <a16:creationId xmlns:a16="http://schemas.microsoft.com/office/drawing/2014/main" id="{F1F4DE02-548B-F0C8-4C63-FDCE03F1A47C}"/>
              </a:ext>
              <a:ext uri="{C183D7F6-B498-43B3-948B-1728B52AA6E4}">
                <adec:decorative xmlns:adec="http://schemas.microsoft.com/office/drawing/2017/decorative" val="1"/>
              </a:ext>
            </a:extLst>
          </p:cNvPr>
          <p:cNvSpPr>
            <a:spLocks noGrp="1"/>
          </p:cNvSpPr>
          <p:nvPr>
            <p:ph type="ftr" sz="quarter" idx="24"/>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1296191184"/>
      </p:ext>
    </p:extLst>
  </p:cSld>
  <p:clrMapOvr>
    <a:masterClrMapping/>
  </p:clrMapOvr>
  <p:transition>
    <p:wipe dir="r"/>
  </p:transition>
  <p:extLst>
    <p:ext uri="{DCECCB84-F9BA-43D5-87BE-67443E8EF086}">
      <p15:sldGuideLst xmlns:p15="http://schemas.microsoft.com/office/powerpoint/2012/main">
        <p15:guide id="2" pos="3931">
          <p15:clr>
            <a:srgbClr val="FBAE40"/>
          </p15:clr>
        </p15:guide>
        <p15:guide id="3" pos="374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1.2 table of contents">
    <p:spTree>
      <p:nvGrpSpPr>
        <p:cNvPr id="1" name=""/>
        <p:cNvGrpSpPr/>
        <p:nvPr/>
      </p:nvGrpSpPr>
      <p:grpSpPr>
        <a:xfrm>
          <a:off x="0" y="0"/>
          <a:ext cx="0" cy="0"/>
          <a:chOff x="0" y="0"/>
          <a:chExt cx="0" cy="0"/>
        </a:xfrm>
      </p:grpSpPr>
      <p:sp>
        <p:nvSpPr>
          <p:cNvPr id="6" name="Title Placeholder 12">
            <a:extLst>
              <a:ext uri="{FF2B5EF4-FFF2-40B4-BE49-F238E27FC236}">
                <a16:creationId xmlns:a16="http://schemas.microsoft.com/office/drawing/2014/main" id="{BF2C62E0-7245-BA85-4683-48199EADB770}"/>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lvl1pPr>
              <a:defRPr/>
            </a:lvl1pPr>
          </a:lstStyle>
          <a:p>
            <a:r>
              <a:rPr lang="en-GB" noProof="0" dirty="0"/>
              <a:t>Edit table of contents title</a:t>
            </a:r>
            <a:endParaRPr lang="en-GB" dirty="0"/>
          </a:p>
        </p:txBody>
      </p:sp>
      <p:sp>
        <p:nvSpPr>
          <p:cNvPr id="4" name="Textplatzhalter 3">
            <a:extLst>
              <a:ext uri="{FF2B5EF4-FFF2-40B4-BE49-F238E27FC236}">
                <a16:creationId xmlns:a16="http://schemas.microsoft.com/office/drawing/2014/main" id="{0CAC88D1-244E-446D-8A03-B95B1977963B}"/>
              </a:ext>
            </a:extLst>
          </p:cNvPr>
          <p:cNvSpPr>
            <a:spLocks noGrp="1"/>
          </p:cNvSpPr>
          <p:nvPr>
            <p:ph type="body" sz="quarter" idx="23" hasCustomPrompt="1"/>
          </p:nvPr>
        </p:nvSpPr>
        <p:spPr>
          <a:xfrm>
            <a:off x="442913" y="1376363"/>
            <a:ext cx="11304000" cy="4824412"/>
          </a:xfrm>
        </p:spPr>
        <p:txBody>
          <a:bodyPr numCol="2" spcCol="273600"/>
          <a:lstStyle>
            <a:lvl1pPr marL="360000" indent="-360000">
              <a:lnSpc>
                <a:spcPct val="100000"/>
              </a:lnSpc>
              <a:spcBef>
                <a:spcPts val="1600"/>
              </a:spcBef>
              <a:buFont typeface="+mj-lt"/>
              <a:buAutoNum type="arabicPeriod"/>
              <a:defRPr sz="1600" b="1">
                <a:solidFill>
                  <a:srgbClr val="1E2A78"/>
                </a:solidFill>
                <a:latin typeface="+mn-lt"/>
                <a:ea typeface="DeutscheBank Medium" panose="020B0603020202030204" pitchFamily="34" charset="0"/>
              </a:defRPr>
            </a:lvl1pPr>
            <a:lvl2pPr marL="720000" indent="-360000">
              <a:lnSpc>
                <a:spcPct val="100000"/>
              </a:lnSpc>
              <a:buFont typeface="+mj-lt"/>
              <a:buNone/>
              <a:tabLst>
                <a:tab pos="9567094" algn="r"/>
              </a:tabLst>
              <a:defRPr sz="1100" u="none">
                <a:solidFill>
                  <a:schemeClr val="tx1"/>
                </a:solidFill>
              </a:defRPr>
            </a:lvl2pPr>
            <a:lvl3pPr marL="720000" indent="0">
              <a:buNone/>
              <a:defRPr sz="1100">
                <a:solidFill>
                  <a:schemeClr val="tx1"/>
                </a:solidFill>
              </a:defRPr>
            </a:lvl3pPr>
            <a:lvl4pPr marL="358775" indent="0" algn="just">
              <a:buNone/>
              <a:defRPr sz="1100">
                <a:solidFill>
                  <a:srgbClr val="1E2A78"/>
                </a:solidFill>
              </a:defRPr>
            </a:lvl4pPr>
          </a:lstStyle>
          <a:p>
            <a:pPr lvl="0"/>
            <a:r>
              <a:rPr lang="en-GB" noProof="0" dirty="0"/>
              <a:t>Chapter</a:t>
            </a:r>
          </a:p>
          <a:p>
            <a:pPr lvl="1"/>
            <a:r>
              <a:rPr lang="en-GB" noProof="0" dirty="0"/>
              <a:t>1.1	Sub-chapter	Page X</a:t>
            </a:r>
          </a:p>
          <a:p>
            <a:pPr lvl="2"/>
            <a:r>
              <a:rPr lang="en-GB" noProof="0" dirty="0"/>
              <a:t>Sub-chapter details</a:t>
            </a:r>
          </a:p>
          <a:p>
            <a:pPr lvl="3"/>
            <a:r>
              <a:rPr lang="en-GB" dirty="0">
                <a:solidFill>
                  <a:srgbClr val="1E2A78"/>
                </a:solidFill>
              </a:rPr>
              <a:t>_______________________________________________________________________________</a:t>
            </a:r>
            <a:endParaRPr lang="en-GB" noProof="0" dirty="0"/>
          </a:p>
        </p:txBody>
      </p:sp>
      <p:sp>
        <p:nvSpPr>
          <p:cNvPr id="2" name="Foliennummernplatzhalter 1">
            <a:extLst>
              <a:ext uri="{FF2B5EF4-FFF2-40B4-BE49-F238E27FC236}">
                <a16:creationId xmlns:a16="http://schemas.microsoft.com/office/drawing/2014/main" id="{3CA43CD4-8EA1-E04B-379A-B662D4AB6262}"/>
              </a:ext>
              <a:ext uri="{C183D7F6-B498-43B3-948B-1728B52AA6E4}">
                <adec:decorative xmlns:adec="http://schemas.microsoft.com/office/drawing/2017/decorative" val="1"/>
              </a:ext>
            </a:extLst>
          </p:cNvPr>
          <p:cNvSpPr>
            <a:spLocks noGrp="1"/>
          </p:cNvSpPr>
          <p:nvPr>
            <p:ph type="sldNum" sz="quarter" idx="4"/>
          </p:nvPr>
        </p:nvSpPr>
        <p:spPr>
          <a:xfrm>
            <a:off x="10741152" y="6416675"/>
            <a:ext cx="1007936" cy="144000"/>
          </a:xfrm>
          <a:prstGeom prst="rect">
            <a:avLst/>
          </a:prstGeom>
        </p:spPr>
        <p:txBody>
          <a:bodyPr vert="horz" wrap="none" lIns="0" tIns="0" rIns="0" bIns="0" rtlCol="0" anchor="t" anchorCtr="0">
            <a:noAutofit/>
          </a:bodyPr>
          <a:lstStyle>
            <a:lvl1pPr algn="r">
              <a:lnSpc>
                <a:spcPts val="1067"/>
              </a:lnSpc>
              <a:defRPr sz="1000">
                <a:solidFill>
                  <a:schemeClr val="tx1"/>
                </a:solidFill>
                <a:latin typeface="+mn-lt"/>
                <a:ea typeface="DeutscheBank" panose="020B0503020202030204" pitchFamily="34" charset="0"/>
                <a:cs typeface="DeutscheBank" panose="020B0503020202030204" pitchFamily="34" charset="0"/>
              </a:defRPr>
            </a:lvl1pPr>
          </a:lstStyle>
          <a:p>
            <a:fld id="{D71DA9FD-6EF8-4CC5-AF9B-B6159B5B937C}" type="slidenum">
              <a:rPr lang="en-GB" noProof="1" smtClean="0"/>
              <a:pPr/>
              <a:t>‹Nr.›</a:t>
            </a:fld>
            <a:endParaRPr lang="en-GB" noProof="1"/>
          </a:p>
        </p:txBody>
      </p:sp>
      <p:sp>
        <p:nvSpPr>
          <p:cNvPr id="3" name="Fußzeilenplatzhalter 2">
            <a:extLst>
              <a:ext uri="{FF2B5EF4-FFF2-40B4-BE49-F238E27FC236}">
                <a16:creationId xmlns:a16="http://schemas.microsoft.com/office/drawing/2014/main" id="{A65010D2-3FD5-2BE9-5238-4788B81CC3CC}"/>
              </a:ext>
              <a:ext uri="{C183D7F6-B498-43B3-948B-1728B52AA6E4}">
                <adec:decorative xmlns:adec="http://schemas.microsoft.com/office/drawing/2017/decorative" val="1"/>
              </a:ext>
            </a:extLst>
          </p:cNvPr>
          <p:cNvSpPr>
            <a:spLocks noGrp="1"/>
          </p:cNvSpPr>
          <p:nvPr>
            <p:ph type="ftr" sz="quarter" idx="24"/>
          </p:nvPr>
        </p:nvSpPr>
        <p:spPr/>
        <p:txBody>
          <a:bodyPr/>
          <a:lstStyle/>
          <a:p>
            <a:pPr algn="l">
              <a:lnSpc>
                <a:spcPts val="1067"/>
              </a:lnSpc>
            </a:pPr>
            <a:r>
              <a:rPr lang="de-DE" noProof="0"/>
              <a:t>Sitzung des Verwaltungsrats der BKK und der BKK Pflegekasse am 07.07.2026</a:t>
            </a:r>
            <a:endParaRPr lang="en-GB" noProof="0"/>
          </a:p>
        </p:txBody>
      </p:sp>
    </p:spTree>
    <p:extLst>
      <p:ext uri="{BB962C8B-B14F-4D97-AF65-F5344CB8AC3E}">
        <p14:creationId xmlns:p14="http://schemas.microsoft.com/office/powerpoint/2010/main" val="1941770205"/>
      </p:ext>
    </p:extLst>
  </p:cSld>
  <p:clrMapOvr>
    <a:masterClrMapping/>
  </p:clrMapOvr>
  <p:transition>
    <p:wipe dir="r"/>
  </p:transition>
  <p:extLst>
    <p:ext uri="{DCECCB84-F9BA-43D5-87BE-67443E8EF086}">
      <p15:sldGuideLst xmlns:p15="http://schemas.microsoft.com/office/powerpoint/2012/main">
        <p15:guide id="2" pos="3749">
          <p15:clr>
            <a:srgbClr val="FBAE40"/>
          </p15:clr>
        </p15:guide>
        <p15:guide id="3" pos="393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2.1 content with 1 column">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9640929F-8E5F-5637-55F2-BA2BA82D863D}"/>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800" y="1376775"/>
            <a:ext cx="11304000" cy="4824000"/>
          </a:xfrm>
        </p:spPr>
        <p:txBody>
          <a:bodyPr/>
          <a:lstStyle>
            <a:lvl1pPr>
              <a:lnSpc>
                <a:spcPct val="100000"/>
              </a:lnSpc>
              <a:defRPr/>
            </a:lvl1pPr>
            <a:lvl2pPr>
              <a:lnSpc>
                <a:spcPct val="100000"/>
              </a:lnSpc>
              <a:defRPr>
                <a:solidFill>
                  <a:srgbClr val="1E2A78"/>
                </a:solidFill>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2" name="Foliennummernplatzhalter 1">
            <a:extLst>
              <a:ext uri="{FF2B5EF4-FFF2-40B4-BE49-F238E27FC236}">
                <a16:creationId xmlns:a16="http://schemas.microsoft.com/office/drawing/2014/main" id="{F17901DB-815A-1E4F-B06F-57BDD1A03D73}"/>
              </a:ext>
              <a:ext uri="{C183D7F6-B498-43B3-948B-1728B52AA6E4}">
                <adec:decorative xmlns:adec="http://schemas.microsoft.com/office/drawing/2017/decorative" val="1"/>
              </a:ext>
            </a:extLst>
          </p:cNvPr>
          <p:cNvSpPr>
            <a:spLocks noGrp="1"/>
          </p:cNvSpPr>
          <p:nvPr>
            <p:ph type="sldNum" sz="quarter" idx="11"/>
          </p:nvPr>
        </p:nvSpPr>
        <p:spPr/>
        <p:txBody>
          <a:bodyPr/>
          <a:lstStyle/>
          <a:p>
            <a:fld id="{D71DA9FD-6EF8-4CC5-AF9B-B6159B5B937C}" type="slidenum">
              <a:rPr lang="en-GB" noProof="1" smtClean="0"/>
              <a:pPr/>
              <a:t>‹Nr.›</a:t>
            </a:fld>
            <a:endParaRPr lang="en-GB" noProof="1"/>
          </a:p>
        </p:txBody>
      </p:sp>
      <p:sp>
        <p:nvSpPr>
          <p:cNvPr id="3" name="Fußzeilenplatzhalter 2">
            <a:extLst>
              <a:ext uri="{FF2B5EF4-FFF2-40B4-BE49-F238E27FC236}">
                <a16:creationId xmlns:a16="http://schemas.microsoft.com/office/drawing/2014/main" id="{72FCE701-BC67-1763-9516-C6B6E7DFCE5D}"/>
              </a:ext>
              <a:ext uri="{C183D7F6-B498-43B3-948B-1728B52AA6E4}">
                <adec:decorative xmlns:adec="http://schemas.microsoft.com/office/drawing/2017/decorative" val="1"/>
              </a:ext>
            </a:extLst>
          </p:cNvPr>
          <p:cNvSpPr>
            <a:spLocks noGrp="1"/>
          </p:cNvSpPr>
          <p:nvPr>
            <p:ph type="ftr" sz="quarter" idx="12"/>
          </p:nvPr>
        </p:nvSpPr>
        <p:spPr/>
        <p:txBody>
          <a:bodyPr/>
          <a:lstStyle/>
          <a:p>
            <a:pPr algn="l">
              <a:lnSpc>
                <a:spcPts val="1067"/>
              </a:lnSpc>
            </a:pPr>
            <a:r>
              <a:rPr lang="de-DE"/>
              <a:t>Sitzung des Verwaltungsrats der BKK und der BKK Pflegekasse am 07.07.2026</a:t>
            </a:r>
            <a:endParaRPr lang="en-GB" dirty="0"/>
          </a:p>
        </p:txBody>
      </p:sp>
    </p:spTree>
    <p:extLst>
      <p:ext uri="{BB962C8B-B14F-4D97-AF65-F5344CB8AC3E}">
        <p14:creationId xmlns:p14="http://schemas.microsoft.com/office/powerpoint/2010/main" val="4276538931"/>
      </p:ext>
    </p:extLst>
  </p:cSld>
  <p:clrMapOvr>
    <a:masterClrMapping/>
  </p:clrMapOvr>
  <p:transition>
    <p:wipe dir="r"/>
  </p:transition>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2.2 content with 2 columns">
    <p:spTree>
      <p:nvGrpSpPr>
        <p:cNvPr id="1" name=""/>
        <p:cNvGrpSpPr/>
        <p:nvPr/>
      </p:nvGrpSpPr>
      <p:grpSpPr>
        <a:xfrm>
          <a:off x="0" y="0"/>
          <a:ext cx="0" cy="0"/>
          <a:chOff x="0" y="0"/>
          <a:chExt cx="0" cy="0"/>
        </a:xfrm>
      </p:grpSpPr>
      <p:sp>
        <p:nvSpPr>
          <p:cNvPr id="7" name="Title Placeholder 12">
            <a:extLst>
              <a:ext uri="{FF2B5EF4-FFF2-40B4-BE49-F238E27FC236}">
                <a16:creationId xmlns:a16="http://schemas.microsoft.com/office/drawing/2014/main" id="{BD5E0A89-8748-D2DF-7D8C-3A9579085791}"/>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800" y="1375200"/>
            <a:ext cx="5544000" cy="48240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2" name="Inhaltsplatzhalter 13">
            <a:extLst>
              <a:ext uri="{FF2B5EF4-FFF2-40B4-BE49-F238E27FC236}">
                <a16:creationId xmlns:a16="http://schemas.microsoft.com/office/drawing/2014/main" id="{54D13192-5D33-EA9A-E52F-CF35A0371181}"/>
              </a:ext>
            </a:extLst>
          </p:cNvPr>
          <p:cNvSpPr>
            <a:spLocks noGrp="1"/>
          </p:cNvSpPr>
          <p:nvPr>
            <p:ph sz="quarter" idx="11" hasCustomPrompt="1"/>
          </p:nvPr>
        </p:nvSpPr>
        <p:spPr>
          <a:xfrm>
            <a:off x="6202800" y="1376775"/>
            <a:ext cx="5544000" cy="48240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3" name="Foliennummernplatzhalter 2">
            <a:extLst>
              <a:ext uri="{FF2B5EF4-FFF2-40B4-BE49-F238E27FC236}">
                <a16:creationId xmlns:a16="http://schemas.microsoft.com/office/drawing/2014/main" id="{EE07FFB5-CE75-B62D-04DA-11628639003D}"/>
              </a:ext>
              <a:ext uri="{C183D7F6-B498-43B3-948B-1728B52AA6E4}">
                <adec:decorative xmlns:adec="http://schemas.microsoft.com/office/drawing/2017/decorative" val="1"/>
              </a:ext>
            </a:extLst>
          </p:cNvPr>
          <p:cNvSpPr>
            <a:spLocks noGrp="1"/>
          </p:cNvSpPr>
          <p:nvPr>
            <p:ph type="sldNum" sz="quarter" idx="12"/>
          </p:nvPr>
        </p:nvSpPr>
        <p:spPr/>
        <p:txBody>
          <a:bodyPr/>
          <a:lstStyle/>
          <a:p>
            <a:fld id="{D71DA9FD-6EF8-4CC5-AF9B-B6159B5B937C}" type="slidenum">
              <a:rPr lang="en-GB" noProof="1" smtClean="0"/>
              <a:pPr/>
              <a:t>‹Nr.›</a:t>
            </a:fld>
            <a:endParaRPr lang="en-GB" noProof="1"/>
          </a:p>
        </p:txBody>
      </p:sp>
      <p:sp>
        <p:nvSpPr>
          <p:cNvPr id="4" name="Fußzeilenplatzhalter 3">
            <a:extLst>
              <a:ext uri="{FF2B5EF4-FFF2-40B4-BE49-F238E27FC236}">
                <a16:creationId xmlns:a16="http://schemas.microsoft.com/office/drawing/2014/main" id="{1887C901-B4A2-0D08-5B48-BC97D053B47B}"/>
              </a:ext>
              <a:ext uri="{C183D7F6-B498-43B3-948B-1728B52AA6E4}">
                <adec:decorative xmlns:adec="http://schemas.microsoft.com/office/drawing/2017/decorative" val="1"/>
              </a:ext>
            </a:extLst>
          </p:cNvPr>
          <p:cNvSpPr>
            <a:spLocks noGrp="1"/>
          </p:cNvSpPr>
          <p:nvPr>
            <p:ph type="ftr" sz="quarter" idx="13"/>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1851166098"/>
      </p:ext>
    </p:extLst>
  </p:cSld>
  <p:clrMapOvr>
    <a:masterClrMapping/>
  </p:clrMapOvr>
  <p:transition>
    <p:wipe dir="r"/>
  </p:transition>
  <p:extLst>
    <p:ext uri="{DCECCB84-F9BA-43D5-87BE-67443E8EF086}">
      <p15:sldGuideLst xmlns:p15="http://schemas.microsoft.com/office/powerpoint/2012/main">
        <p15:guide id="1" pos="3908">
          <p15:clr>
            <a:srgbClr val="FBAE40"/>
          </p15:clr>
        </p15:guide>
        <p15:guide id="2" pos="377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2.3 content with 3 columns">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AAEA86B8-DA77-DA29-8D8E-3132E6D1795F}"/>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799" y="1376363"/>
            <a:ext cx="3636000" cy="482441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8" name="Inhaltsplatzhalter 13">
            <a:extLst>
              <a:ext uri="{FF2B5EF4-FFF2-40B4-BE49-F238E27FC236}">
                <a16:creationId xmlns:a16="http://schemas.microsoft.com/office/drawing/2014/main" id="{D34283E4-4B00-A561-763D-DF6E3E9A881D}"/>
              </a:ext>
            </a:extLst>
          </p:cNvPr>
          <p:cNvSpPr>
            <a:spLocks noGrp="1"/>
          </p:cNvSpPr>
          <p:nvPr>
            <p:ph sz="quarter" idx="11" hasCustomPrompt="1"/>
          </p:nvPr>
        </p:nvSpPr>
        <p:spPr>
          <a:xfrm>
            <a:off x="4276799" y="1376363"/>
            <a:ext cx="3636000" cy="482441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9" name="Inhaltsplatzhalter 13">
            <a:extLst>
              <a:ext uri="{FF2B5EF4-FFF2-40B4-BE49-F238E27FC236}">
                <a16:creationId xmlns:a16="http://schemas.microsoft.com/office/drawing/2014/main" id="{9A947CA2-EC95-FB51-AA32-495DF9A8C932}"/>
              </a:ext>
            </a:extLst>
          </p:cNvPr>
          <p:cNvSpPr>
            <a:spLocks noGrp="1"/>
          </p:cNvSpPr>
          <p:nvPr>
            <p:ph sz="quarter" idx="12" hasCustomPrompt="1"/>
          </p:nvPr>
        </p:nvSpPr>
        <p:spPr>
          <a:xfrm>
            <a:off x="8110800" y="1375200"/>
            <a:ext cx="3636000" cy="482441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3" name="Foliennummernplatzhalter 2">
            <a:extLst>
              <a:ext uri="{FF2B5EF4-FFF2-40B4-BE49-F238E27FC236}">
                <a16:creationId xmlns:a16="http://schemas.microsoft.com/office/drawing/2014/main" id="{58BD5458-D3D3-4C67-919D-5C02B28C5D0D}"/>
              </a:ext>
              <a:ext uri="{C183D7F6-B498-43B3-948B-1728B52AA6E4}">
                <adec:decorative xmlns:adec="http://schemas.microsoft.com/office/drawing/2017/decorative" val="1"/>
              </a:ext>
            </a:extLst>
          </p:cNvPr>
          <p:cNvSpPr>
            <a:spLocks noGrp="1"/>
          </p:cNvSpPr>
          <p:nvPr>
            <p:ph type="sldNum" sz="quarter" idx="13"/>
          </p:nvPr>
        </p:nvSpPr>
        <p:spPr/>
        <p:txBody>
          <a:bodyPr/>
          <a:lstStyle/>
          <a:p>
            <a:fld id="{D71DA9FD-6EF8-4CC5-AF9B-B6159B5B937C}" type="slidenum">
              <a:rPr lang="en-GB" noProof="1" smtClean="0"/>
              <a:pPr/>
              <a:t>‹Nr.›</a:t>
            </a:fld>
            <a:endParaRPr lang="en-GB" noProof="1"/>
          </a:p>
        </p:txBody>
      </p:sp>
      <p:sp>
        <p:nvSpPr>
          <p:cNvPr id="2" name="Fußzeilenplatzhalter 1">
            <a:extLst>
              <a:ext uri="{FF2B5EF4-FFF2-40B4-BE49-F238E27FC236}">
                <a16:creationId xmlns:a16="http://schemas.microsoft.com/office/drawing/2014/main" id="{C8446301-CD03-B86C-8B9D-DA72781178E2}"/>
              </a:ext>
              <a:ext uri="{C183D7F6-B498-43B3-948B-1728B52AA6E4}">
                <adec:decorative xmlns:adec="http://schemas.microsoft.com/office/drawing/2017/decorative" val="1"/>
              </a:ext>
            </a:extLst>
          </p:cNvPr>
          <p:cNvSpPr>
            <a:spLocks noGrp="1"/>
          </p:cNvSpPr>
          <p:nvPr>
            <p:ph type="ftr" sz="quarter" idx="14"/>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32833839"/>
      </p:ext>
    </p:extLst>
  </p:cSld>
  <p:clrMapOvr>
    <a:masterClrMapping/>
  </p:clrMapOvr>
  <p:transition>
    <p:wipe dir="r"/>
  </p:transition>
  <p:extLst>
    <p:ext uri="{DCECCB84-F9BA-43D5-87BE-67443E8EF086}">
      <p15:sldGuideLst xmlns:p15="http://schemas.microsoft.com/office/powerpoint/2012/main">
        <p15:guide id="1" pos="2570">
          <p15:clr>
            <a:srgbClr val="FBAE40"/>
          </p15:clr>
        </p15:guide>
        <p15:guide id="2" pos="2695">
          <p15:clr>
            <a:srgbClr val="FBAE40"/>
          </p15:clr>
        </p15:guide>
        <p15:guide id="3" pos="4986">
          <p15:clr>
            <a:srgbClr val="FBAE40"/>
          </p15:clr>
        </p15:guide>
        <p15:guide id="4" pos="511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2.4 content with 4 columns">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AAEA86B8-DA77-DA29-8D8E-3132E6D1795F}"/>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798" y="1376363"/>
            <a:ext cx="2700000" cy="4824412"/>
          </a:xfrm>
        </p:spPr>
        <p:txBody>
          <a:bodyPr/>
          <a:lstStyle>
            <a:lvl1pPr>
              <a:lnSpc>
                <a:spcPct val="100000"/>
              </a:lnSpc>
              <a:defRPr sz="1600">
                <a:solidFill>
                  <a:schemeClr val="tx1"/>
                </a:solidFill>
              </a:defRPr>
            </a:lvl1pPr>
            <a:lvl2pPr>
              <a:lnSpc>
                <a:spcPct val="100000"/>
              </a:lnSpc>
              <a:defRPr sz="1200">
                <a:solidFill>
                  <a:srgbClr val="1E2A78"/>
                </a:solidFill>
              </a:defRPr>
            </a:lvl2pPr>
            <a:lvl3pPr>
              <a:lnSpc>
                <a:spcPct val="100000"/>
              </a:lnSpc>
              <a:defRPr sz="1200">
                <a:solidFill>
                  <a:schemeClr val="tx1"/>
                </a:solidFill>
              </a:defRPr>
            </a:lvl3pPr>
            <a:lvl4pPr>
              <a:lnSpc>
                <a:spcPct val="100000"/>
              </a:lnSpc>
              <a:defRPr sz="1000">
                <a:solidFill>
                  <a:schemeClr val="tx1"/>
                </a:solidFill>
              </a:defRPr>
            </a:lvl4pPr>
            <a:lvl5pPr>
              <a:lnSpc>
                <a:spcPct val="100000"/>
              </a:lnSpc>
              <a:defRPr sz="800">
                <a:solidFill>
                  <a:schemeClr val="tx1"/>
                </a:solidFill>
              </a:defRPr>
            </a:lvl5pPr>
            <a:lvl6pPr>
              <a:defRPr>
                <a:solidFill>
                  <a:schemeClr val="tx1"/>
                </a:solidFill>
              </a:defRPr>
            </a:lvl6pPr>
            <a:lvl7pPr>
              <a:defRPr>
                <a:solidFill>
                  <a:schemeClr val="tx1"/>
                </a:solidFill>
              </a:defRPr>
            </a:lvl7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3" name="Inhaltsplatzhalter 13">
            <a:extLst>
              <a:ext uri="{FF2B5EF4-FFF2-40B4-BE49-F238E27FC236}">
                <a16:creationId xmlns:a16="http://schemas.microsoft.com/office/drawing/2014/main" id="{00B870EA-5630-51E8-AFE3-51FF28A79089}"/>
              </a:ext>
            </a:extLst>
          </p:cNvPr>
          <p:cNvSpPr>
            <a:spLocks noGrp="1"/>
          </p:cNvSpPr>
          <p:nvPr>
            <p:ph sz="quarter" idx="11" hasCustomPrompt="1"/>
          </p:nvPr>
        </p:nvSpPr>
        <p:spPr>
          <a:xfrm>
            <a:off x="3310799" y="1376363"/>
            <a:ext cx="2700000" cy="4824412"/>
          </a:xfrm>
        </p:spPr>
        <p:txBody>
          <a:bodyPr/>
          <a:lstStyle>
            <a:lvl1pPr>
              <a:lnSpc>
                <a:spcPct val="100000"/>
              </a:lnSpc>
              <a:defRPr>
                <a:solidFill>
                  <a:schemeClr val="tx1"/>
                </a:solidFill>
              </a:defRPr>
            </a:lvl1pPr>
            <a:lvl2pPr>
              <a:lnSpc>
                <a:spcPct val="100000"/>
              </a:lnSpc>
              <a:defRPr sz="1200">
                <a:solidFill>
                  <a:srgbClr val="1E2A78"/>
                </a:solidFill>
              </a:defRPr>
            </a:lvl2pPr>
            <a:lvl3pPr>
              <a:lnSpc>
                <a:spcPct val="100000"/>
              </a:lnSpc>
              <a:defRPr sz="1200">
                <a:solidFill>
                  <a:schemeClr val="tx1"/>
                </a:solidFill>
              </a:defRPr>
            </a:lvl3pPr>
            <a:lvl4pPr>
              <a:lnSpc>
                <a:spcPct val="100000"/>
              </a:lnSpc>
              <a:defRPr sz="1000">
                <a:solidFill>
                  <a:schemeClr val="tx1"/>
                </a:solidFill>
              </a:defRPr>
            </a:lvl4pPr>
            <a:lvl5pPr>
              <a:lnSpc>
                <a:spcPct val="100000"/>
              </a:lnSpc>
              <a:defRPr sz="800">
                <a:solidFill>
                  <a:schemeClr val="tx1"/>
                </a:solidFill>
              </a:defRPr>
            </a:lvl5pPr>
            <a:lvl6pPr>
              <a:defRPr>
                <a:solidFill>
                  <a:schemeClr val="tx1"/>
                </a:solidFill>
              </a:defRPr>
            </a:lvl6pPr>
            <a:lvl7pPr>
              <a:defRPr>
                <a:solidFill>
                  <a:schemeClr val="tx1"/>
                </a:solidFill>
              </a:defRPr>
            </a:lvl7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4" name="Inhaltsplatzhalter 13">
            <a:extLst>
              <a:ext uri="{FF2B5EF4-FFF2-40B4-BE49-F238E27FC236}">
                <a16:creationId xmlns:a16="http://schemas.microsoft.com/office/drawing/2014/main" id="{B6F8313C-929F-7F67-1878-4D35B0A7573B}"/>
              </a:ext>
            </a:extLst>
          </p:cNvPr>
          <p:cNvSpPr>
            <a:spLocks noGrp="1"/>
          </p:cNvSpPr>
          <p:nvPr>
            <p:ph sz="quarter" idx="12" hasCustomPrompt="1"/>
          </p:nvPr>
        </p:nvSpPr>
        <p:spPr>
          <a:xfrm>
            <a:off x="6178800" y="1376363"/>
            <a:ext cx="2700000" cy="4824412"/>
          </a:xfrm>
        </p:spPr>
        <p:txBody>
          <a:bodyPr/>
          <a:lstStyle>
            <a:lvl1pPr>
              <a:lnSpc>
                <a:spcPct val="100000"/>
              </a:lnSpc>
              <a:defRPr>
                <a:solidFill>
                  <a:schemeClr val="tx1"/>
                </a:solidFill>
              </a:defRPr>
            </a:lvl1pPr>
            <a:lvl2pPr>
              <a:lnSpc>
                <a:spcPct val="100000"/>
              </a:lnSpc>
              <a:defRPr sz="1200">
                <a:solidFill>
                  <a:srgbClr val="1E2A78"/>
                </a:solidFill>
              </a:defRPr>
            </a:lvl2pPr>
            <a:lvl3pPr>
              <a:lnSpc>
                <a:spcPct val="100000"/>
              </a:lnSpc>
              <a:defRPr sz="1200">
                <a:solidFill>
                  <a:schemeClr val="tx1"/>
                </a:solidFill>
              </a:defRPr>
            </a:lvl3pPr>
            <a:lvl4pPr>
              <a:lnSpc>
                <a:spcPct val="100000"/>
              </a:lnSpc>
              <a:defRPr sz="1000">
                <a:solidFill>
                  <a:schemeClr val="tx1"/>
                </a:solidFill>
              </a:defRPr>
            </a:lvl4pPr>
            <a:lvl5pPr>
              <a:lnSpc>
                <a:spcPct val="100000"/>
              </a:lnSpc>
              <a:defRPr sz="800">
                <a:solidFill>
                  <a:schemeClr val="tx1"/>
                </a:solidFill>
              </a:defRPr>
            </a:lvl5pPr>
            <a:lvl6pPr>
              <a:defRPr>
                <a:solidFill>
                  <a:schemeClr val="tx1"/>
                </a:solidFill>
              </a:defRPr>
            </a:lvl6pPr>
            <a:lvl7pPr>
              <a:defRPr>
                <a:solidFill>
                  <a:schemeClr val="tx1"/>
                </a:solidFill>
              </a:defRPr>
            </a:lvl7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6" name="Inhaltsplatzhalter 13">
            <a:extLst>
              <a:ext uri="{FF2B5EF4-FFF2-40B4-BE49-F238E27FC236}">
                <a16:creationId xmlns:a16="http://schemas.microsoft.com/office/drawing/2014/main" id="{49F02B2D-62CC-D0EA-68FE-989BDC64638D}"/>
              </a:ext>
            </a:extLst>
          </p:cNvPr>
          <p:cNvSpPr>
            <a:spLocks noGrp="1"/>
          </p:cNvSpPr>
          <p:nvPr>
            <p:ph sz="quarter" idx="13" hasCustomPrompt="1"/>
          </p:nvPr>
        </p:nvSpPr>
        <p:spPr>
          <a:xfrm>
            <a:off x="9046800" y="1376363"/>
            <a:ext cx="2700000" cy="4824412"/>
          </a:xfrm>
        </p:spPr>
        <p:txBody>
          <a:bodyPr/>
          <a:lstStyle>
            <a:lvl1pPr>
              <a:lnSpc>
                <a:spcPct val="100000"/>
              </a:lnSpc>
              <a:defRPr>
                <a:solidFill>
                  <a:schemeClr val="tx1"/>
                </a:solidFill>
              </a:defRPr>
            </a:lvl1pPr>
            <a:lvl2pPr>
              <a:lnSpc>
                <a:spcPct val="100000"/>
              </a:lnSpc>
              <a:defRPr sz="1200">
                <a:solidFill>
                  <a:srgbClr val="1E2A78"/>
                </a:solidFill>
              </a:defRPr>
            </a:lvl2pPr>
            <a:lvl3pPr>
              <a:lnSpc>
                <a:spcPct val="100000"/>
              </a:lnSpc>
              <a:defRPr sz="1200">
                <a:solidFill>
                  <a:schemeClr val="tx1"/>
                </a:solidFill>
              </a:defRPr>
            </a:lvl3pPr>
            <a:lvl4pPr>
              <a:lnSpc>
                <a:spcPct val="100000"/>
              </a:lnSpc>
              <a:defRPr sz="1000">
                <a:solidFill>
                  <a:schemeClr val="tx1"/>
                </a:solidFill>
              </a:defRPr>
            </a:lvl4pPr>
            <a:lvl5pPr>
              <a:lnSpc>
                <a:spcPct val="100000"/>
              </a:lnSpc>
              <a:defRPr sz="800">
                <a:solidFill>
                  <a:schemeClr val="tx1"/>
                </a:solidFill>
              </a:defRPr>
            </a:lvl5pPr>
            <a:lvl6pPr>
              <a:defRPr>
                <a:solidFill>
                  <a:schemeClr val="tx1"/>
                </a:solidFill>
              </a:defRPr>
            </a:lvl6pPr>
            <a:lvl7pPr>
              <a:defRPr>
                <a:solidFill>
                  <a:schemeClr val="tx1"/>
                </a:solidFill>
              </a:defRPr>
            </a:lvl7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7" name="Foliennummernplatzhalter 6">
            <a:extLst>
              <a:ext uri="{FF2B5EF4-FFF2-40B4-BE49-F238E27FC236}">
                <a16:creationId xmlns:a16="http://schemas.microsoft.com/office/drawing/2014/main" id="{007EE999-5635-C8FA-317E-7E706D6C1D27}"/>
              </a:ext>
              <a:ext uri="{C183D7F6-B498-43B3-948B-1728B52AA6E4}">
                <adec:decorative xmlns:adec="http://schemas.microsoft.com/office/drawing/2017/decorative" val="1"/>
              </a:ext>
            </a:extLst>
          </p:cNvPr>
          <p:cNvSpPr>
            <a:spLocks noGrp="1"/>
          </p:cNvSpPr>
          <p:nvPr>
            <p:ph type="sldNum" sz="quarter" idx="14"/>
          </p:nvPr>
        </p:nvSpPr>
        <p:spPr/>
        <p:txBody>
          <a:bodyPr/>
          <a:lstStyle/>
          <a:p>
            <a:fld id="{D71DA9FD-6EF8-4CC5-AF9B-B6159B5B937C}" type="slidenum">
              <a:rPr lang="en-GB" noProof="1" smtClean="0"/>
              <a:pPr/>
              <a:t>‹Nr.›</a:t>
            </a:fld>
            <a:endParaRPr lang="en-GB" noProof="1"/>
          </a:p>
        </p:txBody>
      </p:sp>
      <p:sp>
        <p:nvSpPr>
          <p:cNvPr id="2" name="Fußzeilenplatzhalter 1">
            <a:extLst>
              <a:ext uri="{FF2B5EF4-FFF2-40B4-BE49-F238E27FC236}">
                <a16:creationId xmlns:a16="http://schemas.microsoft.com/office/drawing/2014/main" id="{15994F08-F014-A606-AB7C-841B9B44B0B9}"/>
              </a:ext>
              <a:ext uri="{C183D7F6-B498-43B3-948B-1728B52AA6E4}">
                <adec:decorative xmlns:adec="http://schemas.microsoft.com/office/drawing/2017/decorative" val="1"/>
              </a:ext>
            </a:extLst>
          </p:cNvPr>
          <p:cNvSpPr>
            <a:spLocks noGrp="1"/>
          </p:cNvSpPr>
          <p:nvPr>
            <p:ph type="ftr" sz="quarter" idx="15"/>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1240775345"/>
      </p:ext>
    </p:extLst>
  </p:cSld>
  <p:clrMapOvr>
    <a:masterClrMapping/>
  </p:clrMapOvr>
  <p:transition>
    <p:wipe dir="r"/>
  </p:transition>
  <p:extLst>
    <p:ext uri="{DCECCB84-F9BA-43D5-87BE-67443E8EF086}">
      <p15:sldGuideLst xmlns:p15="http://schemas.microsoft.com/office/powerpoint/2012/main">
        <p15:guide id="1" pos="1980">
          <p15:clr>
            <a:srgbClr val="FBAE40"/>
          </p15:clr>
        </p15:guide>
        <p15:guide id="2" pos="2085">
          <p15:clr>
            <a:srgbClr val="FBAE40"/>
          </p15:clr>
        </p15:guide>
        <p15:guide id="3" pos="3787">
          <p15:clr>
            <a:srgbClr val="FBAE40"/>
          </p15:clr>
        </p15:guide>
        <p15:guide id="4" pos="3892">
          <p15:clr>
            <a:srgbClr val="FBAE40"/>
          </p15:clr>
        </p15:guide>
        <p15:guide id="5" pos="5594">
          <p15:clr>
            <a:srgbClr val="FBAE40"/>
          </p15:clr>
        </p15:guide>
        <p15:guide id="6" pos="5700">
          <p15:clr>
            <a:srgbClr val="FBAE40"/>
          </p15:clr>
        </p15:guide>
        <p15:guide id="7" orient="horz">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2.5 content with 2 columns blue">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5BC59499-0986-436B-AB78-890859FEBD82}"/>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913" y="1376363"/>
            <a:ext cx="5544000" cy="4824000"/>
          </a:xfrm>
          <a:solidFill>
            <a:srgbClr val="E1F5FA"/>
          </a:solidFill>
        </p:spPr>
        <p:txBody>
          <a:bodyPr lIns="108000" tIns="108000" rIns="108000" bIns="108000"/>
          <a:lstStyle>
            <a:lvl1pPr>
              <a:lnSpc>
                <a:spcPct val="100000"/>
              </a:lnSpc>
              <a:defRPr>
                <a:solidFill>
                  <a:schemeClr val="tx1"/>
                </a:solidFill>
              </a:defRPr>
            </a:lvl1pPr>
            <a:lvl2pPr>
              <a:lnSpc>
                <a:spcPct val="100000"/>
              </a:lnSpc>
              <a:defRPr>
                <a:solidFill>
                  <a:srgbClr val="1E2A78"/>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2" name="Inhaltsplatzhalter 13">
            <a:extLst>
              <a:ext uri="{FF2B5EF4-FFF2-40B4-BE49-F238E27FC236}">
                <a16:creationId xmlns:a16="http://schemas.microsoft.com/office/drawing/2014/main" id="{54D13192-5D33-EA9A-E52F-CF35A0371181}"/>
              </a:ext>
            </a:extLst>
          </p:cNvPr>
          <p:cNvSpPr>
            <a:spLocks noGrp="1"/>
          </p:cNvSpPr>
          <p:nvPr>
            <p:ph sz="quarter" idx="11" hasCustomPrompt="1"/>
          </p:nvPr>
        </p:nvSpPr>
        <p:spPr>
          <a:xfrm>
            <a:off x="6202800" y="1376363"/>
            <a:ext cx="5544000" cy="4824000"/>
          </a:xfrm>
          <a:solidFill>
            <a:srgbClr val="E1F5FA"/>
          </a:solidFill>
        </p:spPr>
        <p:txBody>
          <a:bodyPr lIns="108000" tIns="108000" rIns="108000" bIns="108000"/>
          <a:lstStyle>
            <a:lvl1pPr>
              <a:lnSpc>
                <a:spcPct val="100000"/>
              </a:lnSpc>
              <a:defRPr>
                <a:solidFill>
                  <a:schemeClr val="tx1"/>
                </a:solidFill>
              </a:defRPr>
            </a:lvl1pPr>
            <a:lvl2pPr>
              <a:lnSpc>
                <a:spcPct val="100000"/>
              </a:lnSpc>
              <a:defRPr>
                <a:solidFill>
                  <a:srgbClr val="1E2A78"/>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3" name="Foliennummernplatzhalter 2">
            <a:extLst>
              <a:ext uri="{FF2B5EF4-FFF2-40B4-BE49-F238E27FC236}">
                <a16:creationId xmlns:a16="http://schemas.microsoft.com/office/drawing/2014/main" id="{0D5ED094-3E75-38A8-BFE0-65CADAC6144C}"/>
              </a:ext>
              <a:ext uri="{C183D7F6-B498-43B3-948B-1728B52AA6E4}">
                <adec:decorative xmlns:adec="http://schemas.microsoft.com/office/drawing/2017/decorative" val="1"/>
              </a:ext>
            </a:extLst>
          </p:cNvPr>
          <p:cNvSpPr>
            <a:spLocks noGrp="1"/>
          </p:cNvSpPr>
          <p:nvPr>
            <p:ph type="sldNum" sz="quarter" idx="12"/>
          </p:nvPr>
        </p:nvSpPr>
        <p:spPr/>
        <p:txBody>
          <a:bodyPr/>
          <a:lstStyle/>
          <a:p>
            <a:fld id="{D71DA9FD-6EF8-4CC5-AF9B-B6159B5B937C}" type="slidenum">
              <a:rPr lang="en-GB" noProof="1" smtClean="0"/>
              <a:pPr/>
              <a:t>‹Nr.›</a:t>
            </a:fld>
            <a:endParaRPr lang="en-GB" noProof="1"/>
          </a:p>
        </p:txBody>
      </p:sp>
      <p:sp>
        <p:nvSpPr>
          <p:cNvPr id="4" name="Fußzeilenplatzhalter 3">
            <a:extLst>
              <a:ext uri="{FF2B5EF4-FFF2-40B4-BE49-F238E27FC236}">
                <a16:creationId xmlns:a16="http://schemas.microsoft.com/office/drawing/2014/main" id="{D7B06945-CD79-674E-9898-A25718C37CDF}"/>
              </a:ext>
              <a:ext uri="{C183D7F6-B498-43B3-948B-1728B52AA6E4}">
                <adec:decorative xmlns:adec="http://schemas.microsoft.com/office/drawing/2017/decorative" val="1"/>
              </a:ext>
            </a:extLst>
          </p:cNvPr>
          <p:cNvSpPr>
            <a:spLocks noGrp="1"/>
          </p:cNvSpPr>
          <p:nvPr>
            <p:ph type="ftr" sz="quarter" idx="13"/>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3525009450"/>
      </p:ext>
    </p:extLst>
  </p:cSld>
  <p:clrMapOvr>
    <a:masterClrMapping/>
  </p:clrMapOvr>
  <p:transition>
    <p:wipe dir="r"/>
  </p:transition>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2.6 content with 2 columns blue">
    <p:spTree>
      <p:nvGrpSpPr>
        <p:cNvPr id="1" name=""/>
        <p:cNvGrpSpPr/>
        <p:nvPr/>
      </p:nvGrpSpPr>
      <p:grpSpPr>
        <a:xfrm>
          <a:off x="0" y="0"/>
          <a:ext cx="0" cy="0"/>
          <a:chOff x="0" y="0"/>
          <a:chExt cx="0" cy="0"/>
        </a:xfrm>
      </p:grpSpPr>
      <p:sp>
        <p:nvSpPr>
          <p:cNvPr id="10" name="Title Placeholder 12">
            <a:extLst>
              <a:ext uri="{FF2B5EF4-FFF2-40B4-BE49-F238E27FC236}">
                <a16:creationId xmlns:a16="http://schemas.microsoft.com/office/drawing/2014/main" id="{1C401325-EAB2-026D-7B64-ECC8E9394FD1}"/>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5" name="Textplatzhalter 4">
            <a:extLst>
              <a:ext uri="{FF2B5EF4-FFF2-40B4-BE49-F238E27FC236}">
                <a16:creationId xmlns:a16="http://schemas.microsoft.com/office/drawing/2014/main" id="{5857D3E1-ED2A-BFB9-AD11-2FCA92D5B056}"/>
              </a:ext>
            </a:extLst>
          </p:cNvPr>
          <p:cNvSpPr>
            <a:spLocks noGrp="1"/>
          </p:cNvSpPr>
          <p:nvPr>
            <p:ph type="body" sz="quarter" idx="12" hasCustomPrompt="1"/>
          </p:nvPr>
        </p:nvSpPr>
        <p:spPr>
          <a:xfrm>
            <a:off x="442800" y="1376362"/>
            <a:ext cx="5544000" cy="432000"/>
          </a:xfrm>
          <a:solidFill>
            <a:srgbClr val="1E2A78"/>
          </a:solidFill>
        </p:spPr>
        <p:txBody>
          <a:bodyPr lIns="108000" anchor="ctr" anchorCtr="0"/>
          <a:lstStyle>
            <a:lvl1pPr>
              <a:defRPr>
                <a:solidFill>
                  <a:schemeClr val="bg1"/>
                </a:solidFill>
                <a:latin typeface="DeutscheBank Medium" panose="020B0603020202030204" pitchFamily="34" charset="0"/>
                <a:ea typeface="DeutscheBank Medium" panose="020B0603020202030204" pitchFamily="34" charset="0"/>
              </a:defRPr>
            </a:lvl1pPr>
          </a:lstStyle>
          <a:p>
            <a:pPr lvl="0"/>
            <a:r>
              <a:rPr lang="en-GB" noProof="0" dirty="0"/>
              <a:t>Edit headline</a:t>
            </a:r>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913" y="1880775"/>
            <a:ext cx="5544000" cy="4320000"/>
          </a:xfrm>
          <a:solidFill>
            <a:srgbClr val="E1F5FA"/>
          </a:solidFill>
        </p:spPr>
        <p:txBody>
          <a:bodyPr lIns="108000" tIns="108000" rIns="108000" bIns="108000"/>
          <a:lstStyle>
            <a:lvl1pPr>
              <a:lnSpc>
                <a:spcPct val="100000"/>
              </a:lnSpc>
              <a:defRPr>
                <a:solidFill>
                  <a:schemeClr val="tx1"/>
                </a:solidFill>
              </a:defRPr>
            </a:lvl1pPr>
            <a:lvl2pPr>
              <a:lnSpc>
                <a:spcPct val="100000"/>
              </a:lnSpc>
              <a:defRPr>
                <a:solidFill>
                  <a:srgbClr val="1E2A78"/>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12" name="Textplatzhalter 4">
            <a:extLst>
              <a:ext uri="{FF2B5EF4-FFF2-40B4-BE49-F238E27FC236}">
                <a16:creationId xmlns:a16="http://schemas.microsoft.com/office/drawing/2014/main" id="{91B9B683-5F09-FE3A-6909-D3EB2E1FF312}"/>
              </a:ext>
            </a:extLst>
          </p:cNvPr>
          <p:cNvSpPr>
            <a:spLocks noGrp="1"/>
          </p:cNvSpPr>
          <p:nvPr>
            <p:ph type="body" sz="quarter" idx="14" hasCustomPrompt="1"/>
          </p:nvPr>
        </p:nvSpPr>
        <p:spPr>
          <a:xfrm>
            <a:off x="6202800" y="1376363"/>
            <a:ext cx="5544000" cy="432000"/>
          </a:xfrm>
          <a:solidFill>
            <a:srgbClr val="1E2A78"/>
          </a:solidFill>
        </p:spPr>
        <p:txBody>
          <a:bodyPr lIns="108000" anchor="ctr" anchorCtr="0"/>
          <a:lstStyle>
            <a:lvl1pPr>
              <a:defRPr>
                <a:solidFill>
                  <a:schemeClr val="bg1"/>
                </a:solidFill>
                <a:latin typeface="DeutscheBank Medium" panose="020B0603020202030204" pitchFamily="34" charset="0"/>
                <a:ea typeface="DeutscheBank Medium" panose="020B0603020202030204" pitchFamily="34" charset="0"/>
              </a:defRPr>
            </a:lvl1pPr>
          </a:lstStyle>
          <a:p>
            <a:pPr lvl="0"/>
            <a:r>
              <a:rPr lang="en-GB" noProof="0" dirty="0"/>
              <a:t>Edit headline</a:t>
            </a:r>
          </a:p>
        </p:txBody>
      </p:sp>
      <p:sp>
        <p:nvSpPr>
          <p:cNvPr id="11" name="Inhaltsplatzhalter 13">
            <a:extLst>
              <a:ext uri="{FF2B5EF4-FFF2-40B4-BE49-F238E27FC236}">
                <a16:creationId xmlns:a16="http://schemas.microsoft.com/office/drawing/2014/main" id="{C96FE548-F103-E315-61C7-DA06E9B6F60B}"/>
              </a:ext>
            </a:extLst>
          </p:cNvPr>
          <p:cNvSpPr>
            <a:spLocks noGrp="1"/>
          </p:cNvSpPr>
          <p:nvPr>
            <p:ph sz="quarter" idx="13" hasCustomPrompt="1"/>
          </p:nvPr>
        </p:nvSpPr>
        <p:spPr>
          <a:xfrm>
            <a:off x="6202800" y="1880776"/>
            <a:ext cx="5544000" cy="4320000"/>
          </a:xfrm>
          <a:solidFill>
            <a:srgbClr val="E1F5FA"/>
          </a:solidFill>
        </p:spPr>
        <p:txBody>
          <a:bodyPr lIns="108000" tIns="108000" rIns="108000" bIns="108000"/>
          <a:lstStyle>
            <a:lvl1pPr>
              <a:lnSpc>
                <a:spcPct val="100000"/>
              </a:lnSpc>
              <a:defRPr>
                <a:solidFill>
                  <a:schemeClr val="tx1"/>
                </a:solidFill>
              </a:defRPr>
            </a:lvl1pPr>
            <a:lvl2pPr>
              <a:lnSpc>
                <a:spcPct val="100000"/>
              </a:lnSpc>
              <a:defRPr>
                <a:solidFill>
                  <a:srgbClr val="1E2A78"/>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2" name="Foliennummernplatzhalter 1">
            <a:extLst>
              <a:ext uri="{FF2B5EF4-FFF2-40B4-BE49-F238E27FC236}">
                <a16:creationId xmlns:a16="http://schemas.microsoft.com/office/drawing/2014/main" id="{BC5157A8-DE89-48F8-1332-AC8EE286D7C9}"/>
              </a:ext>
              <a:ext uri="{C183D7F6-B498-43B3-948B-1728B52AA6E4}">
                <adec:decorative xmlns:adec="http://schemas.microsoft.com/office/drawing/2017/decorative" val="1"/>
              </a:ext>
            </a:extLst>
          </p:cNvPr>
          <p:cNvSpPr>
            <a:spLocks noGrp="1"/>
          </p:cNvSpPr>
          <p:nvPr>
            <p:ph type="sldNum" sz="quarter" idx="15"/>
          </p:nvPr>
        </p:nvSpPr>
        <p:spPr/>
        <p:txBody>
          <a:bodyPr/>
          <a:lstStyle/>
          <a:p>
            <a:fld id="{D71DA9FD-6EF8-4CC5-AF9B-B6159B5B937C}" type="slidenum">
              <a:rPr lang="en-GB" noProof="1" smtClean="0"/>
              <a:pPr/>
              <a:t>‹Nr.›</a:t>
            </a:fld>
            <a:endParaRPr lang="en-GB" noProof="1"/>
          </a:p>
        </p:txBody>
      </p:sp>
      <p:sp>
        <p:nvSpPr>
          <p:cNvPr id="3" name="Fußzeilenplatzhalter 2">
            <a:extLst>
              <a:ext uri="{FF2B5EF4-FFF2-40B4-BE49-F238E27FC236}">
                <a16:creationId xmlns:a16="http://schemas.microsoft.com/office/drawing/2014/main" id="{AD8D0D3D-4C64-BDD7-19F1-083F6F512773}"/>
              </a:ext>
              <a:ext uri="{C183D7F6-B498-43B3-948B-1728B52AA6E4}">
                <adec:decorative xmlns:adec="http://schemas.microsoft.com/office/drawing/2017/decorative" val="1"/>
              </a:ext>
            </a:extLst>
          </p:cNvPr>
          <p:cNvSpPr>
            <a:spLocks noGrp="1"/>
          </p:cNvSpPr>
          <p:nvPr>
            <p:ph type="ftr" sz="quarter" idx="16"/>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1702960283"/>
      </p:ext>
    </p:extLst>
  </p:cSld>
  <p:clrMapOvr>
    <a:masterClrMapping/>
  </p:clrMapOvr>
  <p:transition>
    <p:wipe dir="r"/>
  </p:transition>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2.10 content with 2 columns 2/3">
    <p:spTree>
      <p:nvGrpSpPr>
        <p:cNvPr id="1" name=""/>
        <p:cNvGrpSpPr/>
        <p:nvPr/>
      </p:nvGrpSpPr>
      <p:grpSpPr>
        <a:xfrm>
          <a:off x="0" y="0"/>
          <a:ext cx="0" cy="0"/>
          <a:chOff x="0" y="0"/>
          <a:chExt cx="0" cy="0"/>
        </a:xfrm>
      </p:grpSpPr>
      <p:sp>
        <p:nvSpPr>
          <p:cNvPr id="7" name="Title Placeholder 12">
            <a:extLst>
              <a:ext uri="{FF2B5EF4-FFF2-40B4-BE49-F238E27FC236}">
                <a16:creationId xmlns:a16="http://schemas.microsoft.com/office/drawing/2014/main" id="{BD5E0A89-8748-D2DF-7D8C-3A9579085791}"/>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442800" y="1375200"/>
            <a:ext cx="3600000" cy="48240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2" name="Inhaltsplatzhalter 13">
            <a:extLst>
              <a:ext uri="{FF2B5EF4-FFF2-40B4-BE49-F238E27FC236}">
                <a16:creationId xmlns:a16="http://schemas.microsoft.com/office/drawing/2014/main" id="{54D13192-5D33-EA9A-E52F-CF35A0371181}"/>
              </a:ext>
            </a:extLst>
          </p:cNvPr>
          <p:cNvSpPr>
            <a:spLocks noGrp="1"/>
          </p:cNvSpPr>
          <p:nvPr>
            <p:ph sz="quarter" idx="11" hasCustomPrompt="1"/>
          </p:nvPr>
        </p:nvSpPr>
        <p:spPr>
          <a:xfrm>
            <a:off x="4261088" y="1375200"/>
            <a:ext cx="7488000" cy="48240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3" name="Foliennummernplatzhalter 2">
            <a:extLst>
              <a:ext uri="{FF2B5EF4-FFF2-40B4-BE49-F238E27FC236}">
                <a16:creationId xmlns:a16="http://schemas.microsoft.com/office/drawing/2014/main" id="{3E38C337-379B-2904-E739-99C4CDC8BAB1}"/>
              </a:ext>
              <a:ext uri="{C183D7F6-B498-43B3-948B-1728B52AA6E4}">
                <adec:decorative xmlns:adec="http://schemas.microsoft.com/office/drawing/2017/decorative" val="1"/>
              </a:ext>
            </a:extLst>
          </p:cNvPr>
          <p:cNvSpPr>
            <a:spLocks noGrp="1"/>
          </p:cNvSpPr>
          <p:nvPr>
            <p:ph type="sldNum" sz="quarter" idx="12"/>
          </p:nvPr>
        </p:nvSpPr>
        <p:spPr/>
        <p:txBody>
          <a:bodyPr/>
          <a:lstStyle/>
          <a:p>
            <a:fld id="{D71DA9FD-6EF8-4CC5-AF9B-B6159B5B937C}" type="slidenum">
              <a:rPr lang="en-GB" noProof="1" smtClean="0"/>
              <a:pPr/>
              <a:t>‹Nr.›</a:t>
            </a:fld>
            <a:endParaRPr lang="en-GB" noProof="1"/>
          </a:p>
        </p:txBody>
      </p:sp>
      <p:sp>
        <p:nvSpPr>
          <p:cNvPr id="4" name="Fußzeilenplatzhalter 3">
            <a:extLst>
              <a:ext uri="{FF2B5EF4-FFF2-40B4-BE49-F238E27FC236}">
                <a16:creationId xmlns:a16="http://schemas.microsoft.com/office/drawing/2014/main" id="{A9BB5F53-F52A-6393-1C32-D7BD3B727411}"/>
              </a:ext>
              <a:ext uri="{C183D7F6-B498-43B3-948B-1728B52AA6E4}">
                <adec:decorative xmlns:adec="http://schemas.microsoft.com/office/drawing/2017/decorative" val="1"/>
              </a:ext>
            </a:extLst>
          </p:cNvPr>
          <p:cNvSpPr>
            <a:spLocks noGrp="1"/>
          </p:cNvSpPr>
          <p:nvPr>
            <p:ph type="ftr" sz="quarter" idx="13"/>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131002063"/>
      </p:ext>
    </p:extLst>
  </p:cSld>
  <p:clrMapOvr>
    <a:masterClrMapping/>
  </p:clrMapOvr>
  <p:transition>
    <p:wipe dir="r"/>
  </p:transition>
  <p:extLst>
    <p:ext uri="{DCECCB84-F9BA-43D5-87BE-67443E8EF086}">
      <p15:sldGuideLst xmlns:p15="http://schemas.microsoft.com/office/powerpoint/2012/main">
        <p15:guide id="1" pos="2683">
          <p15:clr>
            <a:srgbClr val="FBAE40"/>
          </p15:clr>
        </p15:guide>
        <p15:guide id="2" pos="254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Inhaltsübersicht">
    <p:bg>
      <p:bgPr>
        <a:gradFill>
          <a:gsLst>
            <a:gs pos="0">
              <a:schemeClr val="accent1"/>
            </a:gs>
            <a:gs pos="100000">
              <a:schemeClr val="accent6"/>
            </a:gs>
          </a:gsLst>
          <a:lin ang="5400000" scaled="1"/>
        </a:gradFill>
        <a:effectLst/>
      </p:bgPr>
    </p:bg>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71711E55-79B6-60C4-9EDC-B7A39DDF5FAC}"/>
              </a:ext>
            </a:extLst>
          </p:cNvPr>
          <p:cNvSpPr/>
          <p:nvPr userDrawn="1"/>
        </p:nvSpPr>
        <p:spPr>
          <a:xfrm>
            <a:off x="0" y="1"/>
            <a:ext cx="8953995" cy="6857999"/>
          </a:xfrm>
          <a:prstGeom prst="rect">
            <a:avLst/>
          </a:prstGeom>
          <a:solidFill>
            <a:schemeClr val="bg1"/>
          </a:solidFill>
          <a:ln>
            <a:noFill/>
          </a:ln>
          <a:effectLst>
            <a:outerShdw blurRad="1138452" dist="608672" sx="93654" sy="93654"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8C0B213-4F18-29B1-B500-115F96BF7126}"/>
              </a:ext>
            </a:extLst>
          </p:cNvPr>
          <p:cNvSpPr>
            <a:spLocks noGrp="1"/>
          </p:cNvSpPr>
          <p:nvPr>
            <p:ph type="ctrTitle" hasCustomPrompt="1"/>
          </p:nvPr>
        </p:nvSpPr>
        <p:spPr>
          <a:xfrm>
            <a:off x="874713" y="1262928"/>
            <a:ext cx="7770523" cy="1275227"/>
          </a:xfrm>
        </p:spPr>
        <p:txBody>
          <a:bodyPr lIns="0" rIns="360000" anchor="b">
            <a:noAutofit/>
          </a:bodyPr>
          <a:lstStyle>
            <a:lvl1pPr algn="l">
              <a:defRPr sz="4000" baseline="0"/>
            </a:lvl1pPr>
          </a:lstStyle>
          <a:p>
            <a:r>
              <a:rPr lang="de-DE" dirty="0"/>
              <a:t>Inhalt</a:t>
            </a:r>
          </a:p>
        </p:txBody>
      </p:sp>
      <p:sp>
        <p:nvSpPr>
          <p:cNvPr id="3" name="Untertitel 2">
            <a:extLst>
              <a:ext uri="{FF2B5EF4-FFF2-40B4-BE49-F238E27FC236}">
                <a16:creationId xmlns:a16="http://schemas.microsoft.com/office/drawing/2014/main" id="{437987EC-AB83-D80B-B711-4315FA48CE65}"/>
              </a:ext>
            </a:extLst>
          </p:cNvPr>
          <p:cNvSpPr>
            <a:spLocks noGrp="1"/>
          </p:cNvSpPr>
          <p:nvPr>
            <p:ph type="subTitle" idx="1" hasCustomPrompt="1"/>
          </p:nvPr>
        </p:nvSpPr>
        <p:spPr>
          <a:xfrm>
            <a:off x="874713" y="2538156"/>
            <a:ext cx="7770523" cy="3483232"/>
          </a:xfrm>
        </p:spPr>
        <p:txBody>
          <a:bodyPr tIns="180000" rIns="0"/>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Punkte</a:t>
            </a:r>
          </a:p>
        </p:txBody>
      </p:sp>
      <p:pic>
        <p:nvPicPr>
          <p:cNvPr id="5" name="Grafik 4" descr="Ein Bild, das Text, Screenshot, Schrift, Grafiken enthält.&#10;&#10;Automatisch generierte Beschreibung">
            <a:extLst>
              <a:ext uri="{FF2B5EF4-FFF2-40B4-BE49-F238E27FC236}">
                <a16:creationId xmlns:a16="http://schemas.microsoft.com/office/drawing/2014/main" id="{C56DCBDB-EEE3-2326-D899-445C5B1DDF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5995" y="265994"/>
            <a:ext cx="1807645" cy="1275227"/>
          </a:xfrm>
          <a:prstGeom prst="rect">
            <a:avLst/>
          </a:prstGeom>
        </p:spPr>
      </p:pic>
      <p:pic>
        <p:nvPicPr>
          <p:cNvPr id="6" name="Grafik 5" descr="Ein Bild, das Symmetrie, Kreis, Kunst, Dom enthält.&#10;&#10;Automatisch generierte Beschreibung">
            <a:extLst>
              <a:ext uri="{FF2B5EF4-FFF2-40B4-BE49-F238E27FC236}">
                <a16:creationId xmlns:a16="http://schemas.microsoft.com/office/drawing/2014/main" id="{CC5478E0-57FA-05E0-F93F-33983F92C9A6}"/>
              </a:ext>
            </a:extLst>
          </p:cNvPr>
          <p:cNvPicPr>
            <a:picLocks noGrp="1" noRot="1" noChangeAspect="1" noMove="1" noResize="1" noEditPoints="1" noAdjustHandles="1" noChangeArrowheads="1" noChangeShapeType="1" noCrop="1"/>
          </p:cNvPicPr>
          <p:nvPr userDrawn="1"/>
        </p:nvPicPr>
        <p:blipFill>
          <a:blip r:embed="rId3" cstate="screen">
            <a:alphaModFix amt="10000"/>
            <a:extLst>
              <a:ext uri="{28A0092B-C50C-407E-A947-70E740481C1C}">
                <a14:useLocalDpi xmlns:a14="http://schemas.microsoft.com/office/drawing/2010/main"/>
              </a:ext>
            </a:extLst>
          </a:blip>
          <a:srcRect/>
          <a:stretch/>
        </p:blipFill>
        <p:spPr>
          <a:xfrm>
            <a:off x="8863953" y="-1"/>
            <a:ext cx="3328047" cy="6858001"/>
          </a:xfrm>
          <a:prstGeom prst="rect">
            <a:avLst/>
          </a:prstGeom>
        </p:spPr>
      </p:pic>
      <p:sp>
        <p:nvSpPr>
          <p:cNvPr id="4" name="Textfeld 3">
            <a:extLst>
              <a:ext uri="{FF2B5EF4-FFF2-40B4-BE49-F238E27FC236}">
                <a16:creationId xmlns:a16="http://schemas.microsoft.com/office/drawing/2014/main" id="{2B5404F9-33F9-E11E-6F02-0294A4911179}"/>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Tree>
    <p:extLst>
      <p:ext uri="{BB962C8B-B14F-4D97-AF65-F5344CB8AC3E}">
        <p14:creationId xmlns:p14="http://schemas.microsoft.com/office/powerpoint/2010/main" val="4013135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2.11 content with 2 columns 3/2">
    <p:spTree>
      <p:nvGrpSpPr>
        <p:cNvPr id="1" name=""/>
        <p:cNvGrpSpPr/>
        <p:nvPr/>
      </p:nvGrpSpPr>
      <p:grpSpPr>
        <a:xfrm>
          <a:off x="0" y="0"/>
          <a:ext cx="0" cy="0"/>
          <a:chOff x="0" y="0"/>
          <a:chExt cx="0" cy="0"/>
        </a:xfrm>
      </p:grpSpPr>
      <p:sp>
        <p:nvSpPr>
          <p:cNvPr id="7" name="Title Placeholder 12">
            <a:extLst>
              <a:ext uri="{FF2B5EF4-FFF2-40B4-BE49-F238E27FC236}">
                <a16:creationId xmlns:a16="http://schemas.microsoft.com/office/drawing/2014/main" id="{BD5E0A89-8748-D2DF-7D8C-3A9579085791}"/>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2" name="Inhaltsplatzhalter 13">
            <a:extLst>
              <a:ext uri="{FF2B5EF4-FFF2-40B4-BE49-F238E27FC236}">
                <a16:creationId xmlns:a16="http://schemas.microsoft.com/office/drawing/2014/main" id="{54D13192-5D33-EA9A-E52F-CF35A0371181}"/>
              </a:ext>
            </a:extLst>
          </p:cNvPr>
          <p:cNvSpPr>
            <a:spLocks noGrp="1"/>
          </p:cNvSpPr>
          <p:nvPr>
            <p:ph sz="quarter" idx="11" hasCustomPrompt="1"/>
          </p:nvPr>
        </p:nvSpPr>
        <p:spPr>
          <a:xfrm>
            <a:off x="442912" y="1375200"/>
            <a:ext cx="7488000" cy="48240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14" name="Inhaltsplatzhalter 13">
            <a:extLst>
              <a:ext uri="{FF2B5EF4-FFF2-40B4-BE49-F238E27FC236}">
                <a16:creationId xmlns:a16="http://schemas.microsoft.com/office/drawing/2014/main" id="{D3A92151-B6D0-8782-A8E4-6A94BC6E4793}"/>
              </a:ext>
            </a:extLst>
          </p:cNvPr>
          <p:cNvSpPr>
            <a:spLocks noGrp="1"/>
          </p:cNvSpPr>
          <p:nvPr>
            <p:ph sz="quarter" idx="10" hasCustomPrompt="1"/>
          </p:nvPr>
        </p:nvSpPr>
        <p:spPr>
          <a:xfrm>
            <a:off x="8149088" y="1376775"/>
            <a:ext cx="3600000" cy="48240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3" name="Foliennummernplatzhalter 2">
            <a:extLst>
              <a:ext uri="{FF2B5EF4-FFF2-40B4-BE49-F238E27FC236}">
                <a16:creationId xmlns:a16="http://schemas.microsoft.com/office/drawing/2014/main" id="{CCA26DF5-13A5-2B97-82D7-0BC86251365C}"/>
              </a:ext>
              <a:ext uri="{C183D7F6-B498-43B3-948B-1728B52AA6E4}">
                <adec:decorative xmlns:adec="http://schemas.microsoft.com/office/drawing/2017/decorative" val="1"/>
              </a:ext>
            </a:extLst>
          </p:cNvPr>
          <p:cNvSpPr>
            <a:spLocks noGrp="1"/>
          </p:cNvSpPr>
          <p:nvPr>
            <p:ph type="sldNum" sz="quarter" idx="12"/>
          </p:nvPr>
        </p:nvSpPr>
        <p:spPr/>
        <p:txBody>
          <a:bodyPr/>
          <a:lstStyle/>
          <a:p>
            <a:fld id="{D71DA9FD-6EF8-4CC5-AF9B-B6159B5B937C}" type="slidenum">
              <a:rPr lang="en-GB" noProof="1" smtClean="0"/>
              <a:pPr/>
              <a:t>‹Nr.›</a:t>
            </a:fld>
            <a:endParaRPr lang="en-GB" noProof="1"/>
          </a:p>
        </p:txBody>
      </p:sp>
      <p:sp>
        <p:nvSpPr>
          <p:cNvPr id="4" name="Fußzeilenplatzhalter 3">
            <a:extLst>
              <a:ext uri="{FF2B5EF4-FFF2-40B4-BE49-F238E27FC236}">
                <a16:creationId xmlns:a16="http://schemas.microsoft.com/office/drawing/2014/main" id="{492CA3CC-E47F-3309-68F2-DC040EC202BD}"/>
              </a:ext>
              <a:ext uri="{C183D7F6-B498-43B3-948B-1728B52AA6E4}">
                <adec:decorative xmlns:adec="http://schemas.microsoft.com/office/drawing/2017/decorative" val="1"/>
              </a:ext>
            </a:extLst>
          </p:cNvPr>
          <p:cNvSpPr>
            <a:spLocks noGrp="1"/>
          </p:cNvSpPr>
          <p:nvPr>
            <p:ph type="ftr" sz="quarter" idx="13"/>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2290885771"/>
      </p:ext>
    </p:extLst>
  </p:cSld>
  <p:clrMapOvr>
    <a:masterClrMapping/>
  </p:clrMapOvr>
  <p:transition>
    <p:wipe dir="r"/>
  </p:transition>
  <p:extLst>
    <p:ext uri="{DCECCB84-F9BA-43D5-87BE-67443E8EF086}">
      <p15:sldGuideLst xmlns:p15="http://schemas.microsoft.com/office/powerpoint/2012/main">
        <p15:guide id="1" pos="4997">
          <p15:clr>
            <a:srgbClr val="FBAE40"/>
          </p15:clr>
        </p15:guide>
        <p15:guide id="2" pos="5133">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3.1 slide title only">
    <p:spTree>
      <p:nvGrpSpPr>
        <p:cNvPr id="1" name=""/>
        <p:cNvGrpSpPr/>
        <p:nvPr/>
      </p:nvGrpSpPr>
      <p:grpSpPr>
        <a:xfrm>
          <a:off x="0" y="0"/>
          <a:ext cx="0" cy="0"/>
          <a:chOff x="0" y="0"/>
          <a:chExt cx="0" cy="0"/>
        </a:xfrm>
      </p:grpSpPr>
      <p:sp>
        <p:nvSpPr>
          <p:cNvPr id="4" name="Title Placeholder 12">
            <a:extLst>
              <a:ext uri="{FF2B5EF4-FFF2-40B4-BE49-F238E27FC236}">
                <a16:creationId xmlns:a16="http://schemas.microsoft.com/office/drawing/2014/main" id="{BD2F878F-F368-C908-AC1B-9248EC0612AA}"/>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3" name="Foliennummernplatzhalter 2">
            <a:extLst>
              <a:ext uri="{FF2B5EF4-FFF2-40B4-BE49-F238E27FC236}">
                <a16:creationId xmlns:a16="http://schemas.microsoft.com/office/drawing/2014/main" id="{E615C5DC-0B79-999D-D713-DAB4FD6B4695}"/>
              </a:ext>
              <a:ext uri="{C183D7F6-B498-43B3-948B-1728B52AA6E4}">
                <adec:decorative xmlns:adec="http://schemas.microsoft.com/office/drawing/2017/decorative" val="1"/>
              </a:ext>
            </a:extLst>
          </p:cNvPr>
          <p:cNvSpPr>
            <a:spLocks noGrp="1"/>
          </p:cNvSpPr>
          <p:nvPr>
            <p:ph type="sldNum" sz="quarter" idx="10"/>
          </p:nvPr>
        </p:nvSpPr>
        <p:spPr/>
        <p:txBody>
          <a:bodyPr/>
          <a:lstStyle/>
          <a:p>
            <a:fld id="{D71DA9FD-6EF8-4CC5-AF9B-B6159B5B937C}" type="slidenum">
              <a:rPr lang="en-GB" noProof="1" smtClean="0"/>
              <a:pPr/>
              <a:t>‹Nr.›</a:t>
            </a:fld>
            <a:endParaRPr lang="en-GB" noProof="1"/>
          </a:p>
        </p:txBody>
      </p:sp>
      <p:sp>
        <p:nvSpPr>
          <p:cNvPr id="2" name="Fußzeilenplatzhalter 1">
            <a:extLst>
              <a:ext uri="{FF2B5EF4-FFF2-40B4-BE49-F238E27FC236}">
                <a16:creationId xmlns:a16="http://schemas.microsoft.com/office/drawing/2014/main" id="{4EDAB487-DFC3-5FEF-EA31-493F0DF021A2}"/>
              </a:ext>
              <a:ext uri="{C183D7F6-B498-43B3-948B-1728B52AA6E4}">
                <adec:decorative xmlns:adec="http://schemas.microsoft.com/office/drawing/2017/decorative" val="1"/>
              </a:ext>
            </a:extLst>
          </p:cNvPr>
          <p:cNvSpPr>
            <a:spLocks noGrp="1"/>
          </p:cNvSpPr>
          <p:nvPr>
            <p:ph type="ftr" sz="quarter" idx="11"/>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1017760125"/>
      </p:ext>
    </p:extLst>
  </p:cSld>
  <p:clrMapOvr>
    <a:masterClrMapping/>
  </p:clrMapOvr>
  <p:transition>
    <p:wipe dir="r"/>
  </p:transition>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4.1 disclaimer">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C24D0E03-A666-0DAA-5143-8621A79A9BB7}"/>
              </a:ext>
            </a:extLst>
          </p:cNvPr>
          <p:cNvSpPr>
            <a:spLocks noGrp="1"/>
          </p:cNvSpPr>
          <p:nvPr>
            <p:ph type="title" hasCustomPrompt="1"/>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4" name="Textplatzhalter 3">
            <a:extLst>
              <a:ext uri="{FF2B5EF4-FFF2-40B4-BE49-F238E27FC236}">
                <a16:creationId xmlns:a16="http://schemas.microsoft.com/office/drawing/2014/main" id="{1234A8AF-6BA9-11CB-30CE-F32AC5ED34A0}"/>
              </a:ext>
            </a:extLst>
          </p:cNvPr>
          <p:cNvSpPr>
            <a:spLocks noGrp="1"/>
          </p:cNvSpPr>
          <p:nvPr>
            <p:ph type="body" sz="quarter" idx="10" hasCustomPrompt="1"/>
          </p:nvPr>
        </p:nvSpPr>
        <p:spPr>
          <a:xfrm>
            <a:off x="442913" y="1376363"/>
            <a:ext cx="11306175" cy="4824412"/>
          </a:xfrm>
        </p:spPr>
        <p:txBody>
          <a:bodyPr/>
          <a:lstStyle>
            <a:lvl1pPr>
              <a:defRPr sz="1600">
                <a:solidFill>
                  <a:schemeClr val="tx1"/>
                </a:solidFill>
                <a:latin typeface="DeutscheBank Medium" panose="020B0603020202030204" pitchFamily="34" charset="0"/>
                <a:ea typeface="DeutscheBank Medium" panose="020B0603020202030204" pitchFamily="34" charset="0"/>
              </a:defRPr>
            </a:lvl1pPr>
            <a:lvl2pPr>
              <a:defRPr sz="1200">
                <a:solidFill>
                  <a:schemeClr val="tx1"/>
                </a:solidFill>
                <a:latin typeface="+mn-lt"/>
              </a:defRPr>
            </a:lvl2pPr>
            <a:lvl3pPr marL="0" indent="0">
              <a:buFont typeface="Arial" panose="020B0604020202020204" pitchFamily="34" charset="0"/>
              <a:buNone/>
              <a:defRPr sz="1000">
                <a:solidFill>
                  <a:schemeClr val="tx1"/>
                </a:solidFill>
                <a:latin typeface="+mn-lt"/>
              </a:defRPr>
            </a:lvl3pPr>
            <a:lvl4pPr marL="0" indent="0">
              <a:buFont typeface="Symbol" panose="05050102010706020507" pitchFamily="18" charset="2"/>
              <a:buNone/>
              <a:defRPr sz="800">
                <a:solidFill>
                  <a:schemeClr val="tx1"/>
                </a:solidFill>
              </a:defRPr>
            </a:lvl4pPr>
            <a:lvl5pPr marL="0" indent="0">
              <a:buNone/>
              <a:defRPr sz="800">
                <a:solidFill>
                  <a:schemeClr val="tx1"/>
                </a:solidFill>
                <a:latin typeface="+mn-lt"/>
              </a:defRPr>
            </a:lvl5pPr>
            <a:lvl6pPr marL="999802" indent="0">
              <a:buNone/>
              <a:defRPr/>
            </a:lvl6pPr>
          </a:lstStyle>
          <a:p>
            <a:pPr lvl="0"/>
            <a:r>
              <a:rPr lang="en-GB" noProof="0" dirty="0"/>
              <a:t>Edit Disclaimer text</a:t>
            </a:r>
          </a:p>
          <a:p>
            <a:pPr lvl="1"/>
            <a:r>
              <a:rPr lang="en-GB" noProof="0" dirty="0"/>
              <a:t>Second Level</a:t>
            </a:r>
          </a:p>
          <a:p>
            <a:pPr lvl="2"/>
            <a:r>
              <a:rPr lang="en-GB" sz="1000" noProof="0" dirty="0"/>
              <a:t>Third level</a:t>
            </a:r>
            <a:endParaRPr lang="en-GB" noProof="0" dirty="0"/>
          </a:p>
          <a:p>
            <a:pPr lvl="3"/>
            <a:r>
              <a:rPr lang="en-GB" noProof="0" dirty="0"/>
              <a:t>Fourth level</a:t>
            </a:r>
          </a:p>
        </p:txBody>
      </p:sp>
      <p:sp>
        <p:nvSpPr>
          <p:cNvPr id="3" name="Foliennummernplatzhalter 2">
            <a:extLst>
              <a:ext uri="{FF2B5EF4-FFF2-40B4-BE49-F238E27FC236}">
                <a16:creationId xmlns:a16="http://schemas.microsoft.com/office/drawing/2014/main" id="{57573A78-B40D-2DD6-0565-9CA805AFD4E7}"/>
              </a:ext>
              <a:ext uri="{C183D7F6-B498-43B3-948B-1728B52AA6E4}">
                <adec:decorative xmlns:adec="http://schemas.microsoft.com/office/drawing/2017/decorative" val="1"/>
              </a:ext>
            </a:extLst>
          </p:cNvPr>
          <p:cNvSpPr>
            <a:spLocks noGrp="1"/>
          </p:cNvSpPr>
          <p:nvPr>
            <p:ph type="sldNum" sz="quarter" idx="11"/>
          </p:nvPr>
        </p:nvSpPr>
        <p:spPr/>
        <p:txBody>
          <a:bodyPr/>
          <a:lstStyle/>
          <a:p>
            <a:fld id="{D71DA9FD-6EF8-4CC5-AF9B-B6159B5B937C}" type="slidenum">
              <a:rPr lang="en-GB" noProof="1" smtClean="0"/>
              <a:pPr/>
              <a:t>‹Nr.›</a:t>
            </a:fld>
            <a:endParaRPr lang="en-GB" noProof="1"/>
          </a:p>
        </p:txBody>
      </p:sp>
      <p:sp>
        <p:nvSpPr>
          <p:cNvPr id="2" name="Fußzeilenplatzhalter 1">
            <a:extLst>
              <a:ext uri="{FF2B5EF4-FFF2-40B4-BE49-F238E27FC236}">
                <a16:creationId xmlns:a16="http://schemas.microsoft.com/office/drawing/2014/main" id="{01B5E534-CE8C-B560-23B5-86F01DD4D1FB}"/>
              </a:ext>
              <a:ext uri="{C183D7F6-B498-43B3-948B-1728B52AA6E4}">
                <adec:decorative xmlns:adec="http://schemas.microsoft.com/office/drawing/2017/decorative" val="1"/>
              </a:ext>
            </a:extLst>
          </p:cNvPr>
          <p:cNvSpPr>
            <a:spLocks noGrp="1"/>
          </p:cNvSpPr>
          <p:nvPr>
            <p:ph type="ftr" sz="quarter" idx="12"/>
          </p:nvPr>
        </p:nvSpPr>
        <p:spPr/>
        <p:txBody>
          <a:bodyPr/>
          <a:lstStyle/>
          <a:p>
            <a:pPr algn="l">
              <a:lnSpc>
                <a:spcPts val="1067"/>
              </a:lnSpc>
            </a:pPr>
            <a:r>
              <a:rPr lang="de-DE"/>
              <a:t>Sitzung des Verwaltungsrats der BKK und der BKK Pflegekasse am 07.07.2026</a:t>
            </a:r>
            <a:endParaRPr lang="en-GB"/>
          </a:p>
        </p:txBody>
      </p:sp>
    </p:spTree>
    <p:extLst>
      <p:ext uri="{BB962C8B-B14F-4D97-AF65-F5344CB8AC3E}">
        <p14:creationId xmlns:p14="http://schemas.microsoft.com/office/powerpoint/2010/main" val="2441892487"/>
      </p:ext>
    </p:extLst>
  </p:cSld>
  <p:clrMapOvr>
    <a:masterClrMapping/>
  </p:clrMapOvr>
  <p:transition>
    <p:wipe dir="r"/>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6_Zwischenfolie">
    <p:bg>
      <p:bgPr>
        <a:gradFill>
          <a:gsLst>
            <a:gs pos="0">
              <a:schemeClr val="accent1"/>
            </a:gs>
            <a:gs pos="100000">
              <a:schemeClr val="accent6"/>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C0B213-4F18-29B1-B500-115F96BF7126}"/>
              </a:ext>
            </a:extLst>
          </p:cNvPr>
          <p:cNvSpPr>
            <a:spLocks noGrp="1"/>
          </p:cNvSpPr>
          <p:nvPr>
            <p:ph type="ctrTitle"/>
          </p:nvPr>
        </p:nvSpPr>
        <p:spPr>
          <a:xfrm>
            <a:off x="874713" y="836613"/>
            <a:ext cx="10442575" cy="2592387"/>
          </a:xfrm>
        </p:spPr>
        <p:txBody>
          <a:bodyPr lIns="0" rIns="0" anchor="b">
            <a:noAutofit/>
          </a:bodyPr>
          <a:lstStyle>
            <a:lvl1pPr algn="l">
              <a:lnSpc>
                <a:spcPct val="100000"/>
              </a:lnSpc>
              <a:defRPr sz="4000" baseline="0">
                <a:solidFill>
                  <a:schemeClr val="bg1"/>
                </a:solidFill>
              </a:defRPr>
            </a:lvl1pPr>
          </a:lstStyle>
          <a:p>
            <a:r>
              <a:rPr lang="de-DE" dirty="0"/>
              <a:t>Mastertitelformat bearbeiten</a:t>
            </a:r>
          </a:p>
        </p:txBody>
      </p:sp>
      <p:sp>
        <p:nvSpPr>
          <p:cNvPr id="3" name="Untertitel 2">
            <a:extLst>
              <a:ext uri="{FF2B5EF4-FFF2-40B4-BE49-F238E27FC236}">
                <a16:creationId xmlns:a16="http://schemas.microsoft.com/office/drawing/2014/main" id="{437987EC-AB83-D80B-B711-4315FA48CE65}"/>
              </a:ext>
            </a:extLst>
          </p:cNvPr>
          <p:cNvSpPr>
            <a:spLocks noGrp="1"/>
          </p:cNvSpPr>
          <p:nvPr>
            <p:ph type="subTitle" idx="1"/>
          </p:nvPr>
        </p:nvSpPr>
        <p:spPr>
          <a:xfrm>
            <a:off x="874713" y="3602037"/>
            <a:ext cx="10442575" cy="2419349"/>
          </a:xfrm>
        </p:spPr>
        <p:txBody>
          <a:bodyPr rIns="0"/>
          <a:lstStyle>
            <a:lvl1pPr marL="0" indent="0" algn="l">
              <a:buNone/>
              <a:defRPr sz="2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7" name="Grafik 6" descr="Ein Bild, das Symmetrie, Kreis, Kunst, Dom enthält.&#10;&#10;Automatisch generierte Beschreibung">
            <a:extLst>
              <a:ext uri="{FF2B5EF4-FFF2-40B4-BE49-F238E27FC236}">
                <a16:creationId xmlns:a16="http://schemas.microsoft.com/office/drawing/2014/main" id="{AAAFC954-6B8D-4A22-201B-36812CF586E1}"/>
              </a:ext>
            </a:extLst>
          </p:cNvPr>
          <p:cNvPicPr>
            <a:picLocks noGrp="1" noRot="1" noChangeAspect="1" noMove="1" noResize="1" noEditPoints="1" noAdjustHandles="1" noChangeArrowheads="1" noChangeShapeType="1" noCrop="1"/>
          </p:cNvPicPr>
          <p:nvPr userDrawn="1"/>
        </p:nvPicPr>
        <p:blipFill>
          <a:blip r:embed="rId2" cstate="screen">
            <a:alphaModFix amt="10000"/>
            <a:extLst>
              <a:ext uri="{28A0092B-C50C-407E-A947-70E740481C1C}">
                <a14:useLocalDpi xmlns:a14="http://schemas.microsoft.com/office/drawing/2010/main"/>
              </a:ext>
            </a:extLst>
          </a:blip>
          <a:srcRect/>
          <a:stretch/>
        </p:blipFill>
        <p:spPr>
          <a:xfrm>
            <a:off x="6356704" y="3149686"/>
            <a:ext cx="5835296" cy="3708313"/>
          </a:xfrm>
          <a:prstGeom prst="rect">
            <a:avLst/>
          </a:prstGeom>
        </p:spPr>
      </p:pic>
      <p:sp>
        <p:nvSpPr>
          <p:cNvPr id="4" name="Textfeld 3">
            <a:extLst>
              <a:ext uri="{FF2B5EF4-FFF2-40B4-BE49-F238E27FC236}">
                <a16:creationId xmlns:a16="http://schemas.microsoft.com/office/drawing/2014/main" id="{BB6F5A13-EAD7-2E1F-B9CF-B30819D131EB}"/>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bg1"/>
                </a:solidFill>
                <a:effectLst/>
                <a:latin typeface="+mn-lt"/>
              </a:rPr>
              <a:t>© BKV e.V. </a:t>
            </a:r>
          </a:p>
        </p:txBody>
      </p:sp>
    </p:spTree>
    <p:extLst>
      <p:ext uri="{BB962C8B-B14F-4D97-AF65-F5344CB8AC3E}">
        <p14:creationId xmlns:p14="http://schemas.microsoft.com/office/powerpoint/2010/main" val="26678643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Überschrift und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hasCustomPrompt="1"/>
          </p:nvPr>
        </p:nvSpPr>
        <p:spPr/>
        <p:txBody>
          <a:bodyPr lIns="0" anchor="t">
            <a:noAutofit/>
          </a:bodyPr>
          <a:lstStyle/>
          <a:p>
            <a:r>
              <a:rPr lang="de-DE" dirty="0"/>
              <a:t>Überschrift</a:t>
            </a:r>
          </a:p>
        </p:txBody>
      </p:sp>
      <p:sp>
        <p:nvSpPr>
          <p:cNvPr id="6" name="Foliennummernplatzhalter 5">
            <a:extLst>
              <a:ext uri="{FF2B5EF4-FFF2-40B4-BE49-F238E27FC236}">
                <a16:creationId xmlns:a16="http://schemas.microsoft.com/office/drawing/2014/main" id="{929C3F3D-A587-4D86-5CA4-D172E0E825ED}"/>
              </a:ext>
            </a:extLst>
          </p:cNvPr>
          <p:cNvSpPr>
            <a:spLocks noGrp="1"/>
          </p:cNvSpPr>
          <p:nvPr>
            <p:ph type="sldNum" sz="quarter" idx="10"/>
          </p:nvPr>
        </p:nvSpPr>
        <p:spPr/>
        <p:txBody>
          <a:bodyPr/>
          <a:lstStyle/>
          <a:p>
            <a:fld id="{E364C3BF-DD26-9348-9524-AD9C9E984CB1}" type="slidenum">
              <a:rPr lang="de-DE" smtClean="0"/>
              <a:pPr/>
              <a:t>‹Nr.›</a:t>
            </a:fld>
            <a:endParaRPr lang="de-DE" dirty="0"/>
          </a:p>
        </p:txBody>
      </p:sp>
      <p:sp>
        <p:nvSpPr>
          <p:cNvPr id="7" name="Textfeld 6">
            <a:extLst>
              <a:ext uri="{FF2B5EF4-FFF2-40B4-BE49-F238E27FC236}">
                <a16:creationId xmlns:a16="http://schemas.microsoft.com/office/drawing/2014/main" id="{C1276BF9-C662-5B75-5BCA-5CCD8B56443B}"/>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
        <p:nvSpPr>
          <p:cNvPr id="10" name="Textplatzhalter 9">
            <a:extLst>
              <a:ext uri="{FF2B5EF4-FFF2-40B4-BE49-F238E27FC236}">
                <a16:creationId xmlns:a16="http://schemas.microsoft.com/office/drawing/2014/main" id="{B2F8A26B-C756-7C92-78BA-1C8D1AA7F1E1}"/>
              </a:ext>
            </a:extLst>
          </p:cNvPr>
          <p:cNvSpPr>
            <a:spLocks noGrp="1"/>
          </p:cNvSpPr>
          <p:nvPr>
            <p:ph type="body" sz="quarter" idx="11"/>
          </p:nvPr>
        </p:nvSpPr>
        <p:spPr>
          <a:xfrm>
            <a:off x="874713" y="1808163"/>
            <a:ext cx="10442575" cy="4213225"/>
          </a:xfrm>
        </p:spPr>
        <p:txBody>
          <a:bodyPr rIns="0"/>
          <a:lstStyle>
            <a:lvl1pPr marL="252000">
              <a:defRPr/>
            </a:lvl1pPr>
            <a:lvl2pPr>
              <a:defRPr sz="1600" baseline="0"/>
            </a:lvl2pPr>
            <a:lvl3pPr>
              <a:defRPr sz="1600" baseline="0"/>
            </a:lvl3pPr>
            <a:lvl4pPr>
              <a:defRPr sz="1600" baseline="0"/>
            </a:lvl4pPr>
            <a:lvl5pPr>
              <a:defRPr sz="1600" baseline="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57269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Überschrift &amp; Text – zwei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DCF4-F7C6-1E97-862A-8823AEE6827A}"/>
              </a:ext>
            </a:extLst>
          </p:cNvPr>
          <p:cNvSpPr>
            <a:spLocks noGrp="1"/>
          </p:cNvSpPr>
          <p:nvPr>
            <p:ph type="title" hasCustomPrompt="1"/>
          </p:nvPr>
        </p:nvSpPr>
        <p:spPr/>
        <p:txBody>
          <a:bodyPr lIns="0" anchor="t">
            <a:noAutofit/>
          </a:bodyPr>
          <a:lstStyle/>
          <a:p>
            <a:r>
              <a:rPr lang="de-DE" dirty="0"/>
              <a:t>Überschrift</a:t>
            </a:r>
          </a:p>
        </p:txBody>
      </p:sp>
      <p:sp>
        <p:nvSpPr>
          <p:cNvPr id="6" name="Foliennummernplatzhalter 5">
            <a:extLst>
              <a:ext uri="{FF2B5EF4-FFF2-40B4-BE49-F238E27FC236}">
                <a16:creationId xmlns:a16="http://schemas.microsoft.com/office/drawing/2014/main" id="{929C3F3D-A587-4D86-5CA4-D172E0E825ED}"/>
              </a:ext>
            </a:extLst>
          </p:cNvPr>
          <p:cNvSpPr>
            <a:spLocks noGrp="1"/>
          </p:cNvSpPr>
          <p:nvPr>
            <p:ph type="sldNum" sz="quarter" idx="10"/>
          </p:nvPr>
        </p:nvSpPr>
        <p:spPr/>
        <p:txBody>
          <a:bodyPr/>
          <a:lstStyle/>
          <a:p>
            <a:fld id="{E364C3BF-DD26-9348-9524-AD9C9E984CB1}" type="slidenum">
              <a:rPr lang="de-DE" smtClean="0"/>
              <a:pPr/>
              <a:t>‹Nr.›</a:t>
            </a:fld>
            <a:endParaRPr lang="de-DE" dirty="0"/>
          </a:p>
        </p:txBody>
      </p:sp>
      <p:sp>
        <p:nvSpPr>
          <p:cNvPr id="7" name="Textfeld 6">
            <a:extLst>
              <a:ext uri="{FF2B5EF4-FFF2-40B4-BE49-F238E27FC236}">
                <a16:creationId xmlns:a16="http://schemas.microsoft.com/office/drawing/2014/main" id="{C1276BF9-C662-5B75-5BCA-5CCD8B56443B}"/>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
        <p:nvSpPr>
          <p:cNvPr id="10" name="Textplatzhalter 9">
            <a:extLst>
              <a:ext uri="{FF2B5EF4-FFF2-40B4-BE49-F238E27FC236}">
                <a16:creationId xmlns:a16="http://schemas.microsoft.com/office/drawing/2014/main" id="{B2F8A26B-C756-7C92-78BA-1C8D1AA7F1E1}"/>
              </a:ext>
            </a:extLst>
          </p:cNvPr>
          <p:cNvSpPr>
            <a:spLocks noGrp="1"/>
          </p:cNvSpPr>
          <p:nvPr>
            <p:ph type="body" sz="quarter" idx="11" hasCustomPrompt="1"/>
          </p:nvPr>
        </p:nvSpPr>
        <p:spPr>
          <a:xfrm>
            <a:off x="874713" y="1808163"/>
            <a:ext cx="10442575" cy="4213225"/>
          </a:xfrm>
        </p:spPr>
        <p:txBody>
          <a:bodyPr rIns="0" numCol="2" spcCol="180000"/>
          <a:lstStyle>
            <a:lvl1pPr marL="23400" indent="0">
              <a:buFontTx/>
              <a:buNone/>
              <a:defRPr/>
            </a:lvl1pPr>
            <a:lvl2pPr>
              <a:defRPr sz="1600" baseline="0"/>
            </a:lvl2pPr>
            <a:lvl3pPr>
              <a:defRPr sz="1600" baseline="0"/>
            </a:lvl3pPr>
            <a:lvl4pPr>
              <a:defRPr sz="1600" baseline="0"/>
            </a:lvl4pPr>
            <a:lvl5pPr>
              <a:defRPr sz="1600" baseline="0"/>
            </a:lvl5pPr>
          </a:lstStyle>
          <a:p>
            <a:pPr lvl="0"/>
            <a:r>
              <a:rPr lang="de-DE" dirty="0"/>
              <a:t>Der </a:t>
            </a:r>
            <a:r>
              <a:rPr lang="de-DE" dirty="0" err="1"/>
              <a:t>Texblock</a:t>
            </a:r>
            <a:r>
              <a:rPr lang="de-DE" dirty="0"/>
              <a:t> läuft in 2 Spalten</a:t>
            </a:r>
          </a:p>
          <a:p>
            <a:pPr lvl="0"/>
            <a:br>
              <a:rPr lang="de-DE" dirty="0"/>
            </a:br>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46551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extfolie ohne Überschrif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6CA8F2D-B1A1-3042-895E-062488B724D6}"/>
              </a:ext>
            </a:extLst>
          </p:cNvPr>
          <p:cNvSpPr>
            <a:spLocks noGrp="1"/>
          </p:cNvSpPr>
          <p:nvPr>
            <p:ph sz="half" idx="1"/>
          </p:nvPr>
        </p:nvSpPr>
        <p:spPr>
          <a:xfrm>
            <a:off x="874712" y="1037691"/>
            <a:ext cx="10442576" cy="4982110"/>
          </a:xfrm>
        </p:spPr>
        <p:txBody>
          <a:bodyPr wrap="square" lIns="0" rIns="0" bIns="0" numCol="1" spcCol="180000"/>
          <a:lstStyle>
            <a:lvl1pPr marL="252000">
              <a:defRPr/>
            </a:lvl1pPr>
            <a:lvl2pPr>
              <a:defRPr sz="1600" baseline="0"/>
            </a:lvl2pPr>
            <a:lvl3pPr>
              <a:defRPr sz="1600" baseline="0"/>
            </a:lvl3pPr>
            <a:lvl4pPr>
              <a:defRPr sz="1600" baseline="0"/>
            </a:lvl4pPr>
            <a:lvl5pPr>
              <a:defRPr sz="1600" baseline="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929C3F3D-A587-4D86-5CA4-D172E0E825ED}"/>
              </a:ext>
            </a:extLst>
          </p:cNvPr>
          <p:cNvSpPr>
            <a:spLocks noGrp="1"/>
          </p:cNvSpPr>
          <p:nvPr>
            <p:ph type="sldNum" sz="quarter" idx="10"/>
          </p:nvPr>
        </p:nvSpPr>
        <p:spPr/>
        <p:txBody>
          <a:bodyPr/>
          <a:lstStyle/>
          <a:p>
            <a:fld id="{E364C3BF-DD26-9348-9524-AD9C9E984CB1}" type="slidenum">
              <a:rPr lang="de-DE" smtClean="0"/>
              <a:pPr/>
              <a:t>‹Nr.›</a:t>
            </a:fld>
            <a:endParaRPr lang="de-DE" dirty="0"/>
          </a:p>
        </p:txBody>
      </p:sp>
      <p:sp>
        <p:nvSpPr>
          <p:cNvPr id="7" name="Textfeld 6">
            <a:extLst>
              <a:ext uri="{FF2B5EF4-FFF2-40B4-BE49-F238E27FC236}">
                <a16:creationId xmlns:a16="http://schemas.microsoft.com/office/drawing/2014/main" id="{C1276BF9-C662-5B75-5BCA-5CCD8B56443B}"/>
              </a:ext>
            </a:extLst>
          </p:cNvPr>
          <p:cNvSpPr txBox="1"/>
          <p:nvPr userDrawn="1"/>
        </p:nvSpPr>
        <p:spPr>
          <a:xfrm>
            <a:off x="874713" y="6021388"/>
            <a:ext cx="1108059" cy="433677"/>
          </a:xfrm>
          <a:prstGeom prst="rect">
            <a:avLst/>
          </a:prstGeom>
          <a:noFill/>
        </p:spPr>
        <p:txBody>
          <a:bodyPr wrap="square" lIns="0" tIns="14400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solidFill>
                  <a:schemeClr val="tx2"/>
                </a:solidFill>
                <a:effectLst/>
                <a:latin typeface="+mn-lt"/>
              </a:rPr>
              <a:t>© BKV e.V. </a:t>
            </a:r>
          </a:p>
        </p:txBody>
      </p:sp>
    </p:spTree>
    <p:extLst>
      <p:ext uri="{BB962C8B-B14F-4D97-AF65-F5344CB8AC3E}">
        <p14:creationId xmlns:p14="http://schemas.microsoft.com/office/powerpoint/2010/main" val="209143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8B85186-67B3-B852-9AC4-4A303D098133}"/>
              </a:ext>
            </a:extLst>
          </p:cNvPr>
          <p:cNvSpPr>
            <a:spLocks noGrp="1"/>
          </p:cNvSpPr>
          <p:nvPr>
            <p:ph type="title"/>
          </p:nvPr>
        </p:nvSpPr>
        <p:spPr>
          <a:xfrm>
            <a:off x="874712" y="838200"/>
            <a:ext cx="10442575" cy="852488"/>
          </a:xfrm>
          <a:prstGeom prst="rect">
            <a:avLst/>
          </a:prstGeom>
        </p:spPr>
        <p:txBody>
          <a:bodyPr vert="horz" lIns="0" tIns="0" rIns="0" bIns="0" rtlCol="0" anchor="t">
            <a:normAutofit/>
          </a:bodyPr>
          <a:lstStyle/>
          <a:p>
            <a:r>
              <a:rPr lang="de-DE" dirty="0"/>
              <a:t>Mastertitelformat bearbeiten</a:t>
            </a:r>
          </a:p>
        </p:txBody>
      </p:sp>
      <p:sp>
        <p:nvSpPr>
          <p:cNvPr id="3" name="Textplatzhalter 2">
            <a:extLst>
              <a:ext uri="{FF2B5EF4-FFF2-40B4-BE49-F238E27FC236}">
                <a16:creationId xmlns:a16="http://schemas.microsoft.com/office/drawing/2014/main" id="{B5167849-4AF3-5E44-7E72-916D1C42CEA7}"/>
              </a:ext>
            </a:extLst>
          </p:cNvPr>
          <p:cNvSpPr>
            <a:spLocks noGrp="1"/>
          </p:cNvSpPr>
          <p:nvPr>
            <p:ph type="body" idx="1"/>
          </p:nvPr>
        </p:nvSpPr>
        <p:spPr>
          <a:xfrm>
            <a:off x="874712" y="1825625"/>
            <a:ext cx="10442575" cy="4194175"/>
          </a:xfrm>
          <a:prstGeom prst="rect">
            <a:avLst/>
          </a:prstGeom>
        </p:spPr>
        <p:txBody>
          <a:bodyPr vert="horz" lIns="0" tIns="0" rIns="9144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a:extLst>
              <a:ext uri="{FF2B5EF4-FFF2-40B4-BE49-F238E27FC236}">
                <a16:creationId xmlns:a16="http://schemas.microsoft.com/office/drawing/2014/main" id="{A300A56F-27C4-B705-4643-46102699C060}"/>
              </a:ext>
            </a:extLst>
          </p:cNvPr>
          <p:cNvSpPr>
            <a:spLocks noGrp="1"/>
          </p:cNvSpPr>
          <p:nvPr>
            <p:ph type="sldNum" sz="quarter" idx="4"/>
          </p:nvPr>
        </p:nvSpPr>
        <p:spPr>
          <a:xfrm>
            <a:off x="10744200" y="6022800"/>
            <a:ext cx="578069" cy="315052"/>
          </a:xfrm>
          <a:prstGeom prst="rect">
            <a:avLst/>
          </a:prstGeom>
        </p:spPr>
        <p:txBody>
          <a:bodyPr vert="horz" lIns="0" tIns="144000" rIns="0" bIns="0" rtlCol="0" anchor="t"/>
          <a:lstStyle>
            <a:lvl1pPr algn="r">
              <a:defRPr sz="1200">
                <a:solidFill>
                  <a:schemeClr val="tx2"/>
                </a:solidFill>
              </a:defRPr>
            </a:lvl1pPr>
          </a:lstStyle>
          <a:p>
            <a:fld id="{E364C3BF-DD26-9348-9524-AD9C9E984CB1}" type="slidenum">
              <a:rPr lang="de-DE" smtClean="0"/>
              <a:pPr/>
              <a:t>‹Nr.›</a:t>
            </a:fld>
            <a:endParaRPr lang="de-DE" dirty="0"/>
          </a:p>
        </p:txBody>
      </p:sp>
    </p:spTree>
    <p:extLst>
      <p:ext uri="{BB962C8B-B14F-4D97-AF65-F5344CB8AC3E}">
        <p14:creationId xmlns:p14="http://schemas.microsoft.com/office/powerpoint/2010/main" val="199889792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8" r:id="rId3"/>
    <p:sldLayoutId id="2147483661" r:id="rId4"/>
    <p:sldLayoutId id="2147483660" r:id="rId5"/>
    <p:sldLayoutId id="2147483665" r:id="rId6"/>
    <p:sldLayoutId id="2147483652" r:id="rId7"/>
    <p:sldLayoutId id="2147483667" r:id="rId8"/>
    <p:sldLayoutId id="2147483666" r:id="rId9"/>
    <p:sldLayoutId id="2147483662" r:id="rId10"/>
    <p:sldLayoutId id="2147483669" r:id="rId11"/>
    <p:sldLayoutId id="2147483668" r:id="rId12"/>
    <p:sldLayoutId id="2147483663" r:id="rId13"/>
    <p:sldLayoutId id="2147483664" r:id="rId14"/>
  </p:sldLayoutIdLst>
  <p:hf hdr="0" ftr="0" dt="0"/>
  <p:txStyles>
    <p:titleStyle>
      <a:lvl1pPr algn="l" defTabSz="914400" rtl="0" eaLnBrk="1" latinLnBrk="0" hangingPunct="1">
        <a:lnSpc>
          <a:spcPct val="90000"/>
        </a:lnSpc>
        <a:spcBef>
          <a:spcPct val="0"/>
        </a:spcBef>
        <a:buNone/>
        <a:defRPr sz="2800" kern="1200" baseline="0">
          <a:solidFill>
            <a:schemeClr val="accent1"/>
          </a:solidFill>
          <a:latin typeface="Poly" panose="02040503050400000004" pitchFamily="18" charset="77"/>
          <a:ea typeface="+mj-ea"/>
          <a:cs typeface="+mj-cs"/>
        </a:defRPr>
      </a:lvl1pPr>
    </p:titleStyle>
    <p:bodyStyle>
      <a:lvl1pPr marL="144000" indent="-228600" algn="l" defTabSz="914400" rtl="0" eaLnBrk="1" latinLnBrk="0" hangingPunct="1">
        <a:lnSpc>
          <a:spcPct val="100000"/>
        </a:lnSpc>
        <a:spcBef>
          <a:spcPts val="200"/>
        </a:spcBef>
        <a:spcAft>
          <a:spcPts val="200"/>
        </a:spcAft>
        <a:buClr>
          <a:schemeClr val="accent1"/>
        </a:buClr>
        <a:buFont typeface="Arial" panose="020B0604020202020204" pitchFamily="34" charset="0"/>
        <a:buChar char="•"/>
        <a:defRPr sz="2000" b="0" i="0" kern="1200" baseline="0">
          <a:solidFill>
            <a:schemeClr val="tx2"/>
          </a:solidFill>
          <a:latin typeface="Arial" panose="020B0604020202020204" pitchFamily="34" charset="0"/>
          <a:ea typeface="+mn-ea"/>
          <a:cs typeface="+mn-cs"/>
        </a:defRPr>
      </a:lvl1pPr>
      <a:lvl2pPr marL="685800" indent="-228600" algn="l" defTabSz="914400" rtl="0" eaLnBrk="1" latinLnBrk="0" hangingPunct="1">
        <a:lnSpc>
          <a:spcPct val="100000"/>
        </a:lnSpc>
        <a:spcBef>
          <a:spcPts val="200"/>
        </a:spcBef>
        <a:spcAft>
          <a:spcPts val="200"/>
        </a:spcAft>
        <a:buClr>
          <a:schemeClr val="accent1"/>
        </a:buClr>
        <a:buFont typeface="Arial" panose="020B0604020202020204" pitchFamily="34" charset="0"/>
        <a:buChar char="•"/>
        <a:defRPr sz="2000" b="0" i="0" kern="1200" baseline="0">
          <a:solidFill>
            <a:schemeClr val="tx2"/>
          </a:solidFill>
          <a:latin typeface="Arial" panose="020B0604020202020204" pitchFamily="34" charset="0"/>
          <a:ea typeface="+mn-ea"/>
          <a:cs typeface="+mn-cs"/>
        </a:defRPr>
      </a:lvl2pPr>
      <a:lvl3pPr marL="1143000" indent="-228600" algn="l" defTabSz="914400" rtl="0" eaLnBrk="1" latinLnBrk="0" hangingPunct="1">
        <a:lnSpc>
          <a:spcPct val="100000"/>
        </a:lnSpc>
        <a:spcBef>
          <a:spcPts val="200"/>
        </a:spcBef>
        <a:spcAft>
          <a:spcPts val="200"/>
        </a:spcAft>
        <a:buClr>
          <a:schemeClr val="accent1"/>
        </a:buClr>
        <a:buFont typeface="Arial" panose="020B0604020202020204" pitchFamily="34" charset="0"/>
        <a:buChar char="•"/>
        <a:defRPr sz="2000" b="0" i="0" kern="1200" baseline="0">
          <a:solidFill>
            <a:schemeClr val="tx2"/>
          </a:solidFill>
          <a:latin typeface="Arial" panose="020B0604020202020204" pitchFamily="34" charset="0"/>
          <a:ea typeface="+mn-ea"/>
          <a:cs typeface="+mn-cs"/>
        </a:defRPr>
      </a:lvl3pPr>
      <a:lvl4pPr marL="1600200" indent="-228600" algn="l" defTabSz="914400" rtl="0" eaLnBrk="1" latinLnBrk="0" hangingPunct="1">
        <a:lnSpc>
          <a:spcPct val="100000"/>
        </a:lnSpc>
        <a:spcBef>
          <a:spcPts val="200"/>
        </a:spcBef>
        <a:spcAft>
          <a:spcPts val="200"/>
        </a:spcAft>
        <a:buClr>
          <a:schemeClr val="accent1"/>
        </a:buClr>
        <a:buFont typeface="Arial" panose="020B0604020202020204" pitchFamily="34" charset="0"/>
        <a:buChar char="•"/>
        <a:defRPr sz="2000" b="0" i="0" kern="1200" baseline="0">
          <a:solidFill>
            <a:schemeClr val="tx2"/>
          </a:solidFill>
          <a:latin typeface="Arial" panose="020B0604020202020204" pitchFamily="34" charset="0"/>
          <a:ea typeface="+mn-ea"/>
          <a:cs typeface="+mn-cs"/>
        </a:defRPr>
      </a:lvl4pPr>
      <a:lvl5pPr marL="2057400" indent="-228600" algn="l" defTabSz="914400" rtl="0" eaLnBrk="1" latinLnBrk="0" hangingPunct="1">
        <a:lnSpc>
          <a:spcPct val="100000"/>
        </a:lnSpc>
        <a:spcBef>
          <a:spcPts val="200"/>
        </a:spcBef>
        <a:spcAft>
          <a:spcPts val="200"/>
        </a:spcAft>
        <a:buClr>
          <a:schemeClr val="accent1"/>
        </a:buClr>
        <a:buFont typeface="Arial" panose="020B0604020202020204" pitchFamily="34" charset="0"/>
        <a:buChar char="•"/>
        <a:defRPr sz="2000" b="0" i="0" kern="1200" baseline="0">
          <a:solidFill>
            <a:schemeClr val="tx2"/>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551" userDrawn="1">
          <p15:clr>
            <a:srgbClr val="F26B43"/>
          </p15:clr>
        </p15:guide>
        <p15:guide id="3" pos="7129" userDrawn="1">
          <p15:clr>
            <a:srgbClr val="F26B43"/>
          </p15:clr>
        </p15:guide>
        <p15:guide id="4" orient="horz" pos="2160" userDrawn="1">
          <p15:clr>
            <a:srgbClr val="F26B43"/>
          </p15:clr>
        </p15:guide>
        <p15:guide id="5" orient="horz" pos="527" userDrawn="1">
          <p15:clr>
            <a:srgbClr val="F26B43"/>
          </p15:clr>
        </p15:guide>
        <p15:guide id="6" orient="horz" pos="3793" userDrawn="1">
          <p15:clr>
            <a:srgbClr val="F26B43"/>
          </p15:clr>
        </p15:guide>
        <p15:guide id="7" orient="horz" pos="1139" userDrawn="1">
          <p15:clr>
            <a:srgbClr val="F26B43"/>
          </p15:clr>
        </p15:guide>
        <p15:guide id="8" orient="horz" pos="39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E2A78"/>
        </a:solidFill>
        <a:effectLst/>
      </p:bgPr>
    </p:b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4E9DBA84-73A5-4600-CBF3-26EC1A500554}"/>
              </a:ext>
            </a:extLst>
          </p:cNvPr>
          <p:cNvSpPr>
            <a:spLocks noGrp="1"/>
          </p:cNvSpPr>
          <p:nvPr>
            <p:ph type="body" idx="1"/>
          </p:nvPr>
        </p:nvSpPr>
        <p:spPr>
          <a:xfrm>
            <a:off x="971550" y="1617664"/>
            <a:ext cx="9599614" cy="4267200"/>
          </a:xfrm>
          <a:prstGeom prst="rect">
            <a:avLst/>
          </a:prstGeom>
        </p:spPr>
        <p:txBody>
          <a:bodyPr vert="horz" lIns="0" tIns="0" rIns="0" bIns="0" rtlCol="0">
            <a:noAutofit/>
          </a:bodyPr>
          <a:lstStyle/>
          <a:p>
            <a:pPr lvl="0"/>
            <a:r>
              <a:rPr lang="en-GB" noProof="0" dirty="0"/>
              <a:t>Edit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Textfeld 3">
            <a:extLst>
              <a:ext uri="{FF2B5EF4-FFF2-40B4-BE49-F238E27FC236}">
                <a16:creationId xmlns:a16="http://schemas.microsoft.com/office/drawing/2014/main" id="{10B8B60D-44A2-8315-DD95-83F40FAC634E}"/>
              </a:ext>
            </a:extLst>
          </p:cNvPr>
          <p:cNvSpPr txBox="1"/>
          <p:nvPr userDrawn="1">
            <p:extLst>
              <p:ext uri="{1162E1C5-73C7-4A58-AE30-91384D911F3F}">
                <p184:classification xmlns:p184="http://schemas.microsoft.com/office/powerpoint/2018/4/main" val="ftr"/>
              </p:ext>
            </p:extLst>
          </p:nvPr>
        </p:nvSpPr>
        <p:spPr>
          <a:xfrm>
            <a:off x="5553837" y="6642100"/>
            <a:ext cx="1141413" cy="152400"/>
          </a:xfrm>
          <a:prstGeom prst="rect">
            <a:avLst/>
          </a:prstGeom>
        </p:spPr>
        <p:txBody>
          <a:bodyPr horzOverflow="overflow" lIns="0" tIns="0" rIns="0" bIns="0">
            <a:spAutoFit/>
          </a:bodyPr>
          <a:lstStyle/>
          <a:p>
            <a:pPr algn="l"/>
            <a:r>
              <a:rPr lang="de-DE"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 For internal use only </a:t>
            </a:r>
          </a:p>
        </p:txBody>
      </p:sp>
    </p:spTree>
    <p:extLst>
      <p:ext uri="{BB962C8B-B14F-4D97-AF65-F5344CB8AC3E}">
        <p14:creationId xmlns:p14="http://schemas.microsoft.com/office/powerpoint/2010/main" val="232202216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buFont typeface="Arial" panose="020B0604020202020204" pitchFamily="34" charset="0"/>
        <a:buNone/>
        <a:defRPr sz="4000" b="1" kern="1200">
          <a:solidFill>
            <a:schemeClr val="bg1"/>
          </a:solidFill>
          <a:latin typeface="+mn-lt"/>
          <a:ea typeface="+mn-ea"/>
          <a:cs typeface="+mn-cs"/>
        </a:defRPr>
      </a:lvl1pPr>
      <a:lvl2pPr marL="0" indent="0" algn="l" defTabSz="914400" rtl="0" eaLnBrk="1" latinLnBrk="0" hangingPunct="1">
        <a:lnSpc>
          <a:spcPct val="90000"/>
        </a:lnSpc>
        <a:spcBef>
          <a:spcPts val="0"/>
        </a:spcBef>
        <a:buFont typeface="Arial" panose="020B0604020202020204" pitchFamily="34" charset="0"/>
        <a:buNone/>
        <a:defRPr sz="2000" kern="1200">
          <a:solidFill>
            <a:schemeClr val="bg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200" kern="1200">
          <a:solidFill>
            <a:schemeClr val="bg1"/>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7">
          <p15:clr>
            <a:srgbClr val="F26B43"/>
          </p15:clr>
        </p15:guide>
        <p15:guide id="2" pos="3840">
          <p15:clr>
            <a:srgbClr val="F26B43"/>
          </p15:clr>
        </p15:guide>
        <p15:guide id="3" pos="407">
          <p15:clr>
            <a:srgbClr val="F26B43"/>
          </p15:clr>
        </p15:guide>
        <p15:guide id="4" pos="7271">
          <p15:clr>
            <a:srgbClr val="F26B43"/>
          </p15:clr>
        </p15:guide>
        <p15:guide id="5" orient="horz" pos="3911">
          <p15:clr>
            <a:srgbClr val="F26B43"/>
          </p15:clr>
        </p15:guide>
        <p15:guide id="6" orient="horz" pos="3707">
          <p15:clr>
            <a:srgbClr val="F26B43"/>
          </p15:clr>
        </p15:guide>
        <p15:guide id="7" pos="612">
          <p15:clr>
            <a:srgbClr val="F26B43"/>
          </p15:clr>
        </p15:guide>
        <p15:guide id="8" orient="horz" pos="1019">
          <p15:clr>
            <a:srgbClr val="F26B43"/>
          </p15:clr>
        </p15:guide>
        <p15:guide id="9" orient="horz" pos="816">
          <p15:clr>
            <a:srgbClr val="F26B43"/>
          </p15:clr>
        </p15:guide>
        <p15:guide id="10" pos="6863">
          <p15:clr>
            <a:srgbClr val="F26B43"/>
          </p15:clr>
        </p15:guide>
        <p15:guide id="11" pos="6659">
          <p15:clr>
            <a:srgbClr val="F26B43"/>
          </p15:clr>
        </p15:guide>
        <p15:guide id="12" orient="horz" pos="12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0" name="Rechteck 59">
            <a:extLst>
              <a:ext uri="{FF2B5EF4-FFF2-40B4-BE49-F238E27FC236}">
                <a16:creationId xmlns:a16="http://schemas.microsoft.com/office/drawing/2014/main" id="{CFD618AA-C169-95D1-0F90-17D5EEBAC2B9}"/>
              </a:ext>
              <a:ext uri="{C183D7F6-B498-43B3-948B-1728B52AA6E4}">
                <adec:decorative xmlns:adec="http://schemas.microsoft.com/office/drawing/2017/decorative" val="1"/>
              </a:ext>
            </a:extLst>
          </p:cNvPr>
          <p:cNvSpPr/>
          <p:nvPr userDrawn="1"/>
        </p:nvSpPr>
        <p:spPr>
          <a:xfrm>
            <a:off x="-2475345" y="1126321"/>
            <a:ext cx="2352116" cy="23280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2">
            <a:extLst>
              <a:ext uri="{FF2B5EF4-FFF2-40B4-BE49-F238E27FC236}">
                <a16:creationId xmlns:a16="http://schemas.microsoft.com/office/drawing/2014/main" id="{6D0F29C5-DBFE-A152-158C-D0CDDDF0A14C}"/>
              </a:ext>
            </a:extLst>
          </p:cNvPr>
          <p:cNvSpPr>
            <a:spLocks noGrp="1"/>
          </p:cNvSpPr>
          <p:nvPr>
            <p:ph type="title"/>
          </p:nvPr>
        </p:nvSpPr>
        <p:spPr>
          <a:xfrm>
            <a:off x="442912" y="442800"/>
            <a:ext cx="10332000" cy="468000"/>
          </a:xfrm>
          <a:prstGeom prst="rect">
            <a:avLst/>
          </a:prstGeom>
        </p:spPr>
        <p:txBody>
          <a:bodyPr vert="horz" lIns="0" tIns="0" rIns="0" bIns="0" rtlCol="0" anchor="t" anchorCtr="0">
            <a:noAutofit/>
          </a:bodyPr>
          <a:lstStyle/>
          <a:p>
            <a:r>
              <a:rPr lang="en-GB" noProof="0" dirty="0"/>
              <a:t>Edit title</a:t>
            </a:r>
            <a:endParaRPr lang="en-GB" dirty="0"/>
          </a:p>
        </p:txBody>
      </p:sp>
      <p:sp>
        <p:nvSpPr>
          <p:cNvPr id="12" name="Grafik 9">
            <a:extLst>
              <a:ext uri="{FF2B5EF4-FFF2-40B4-BE49-F238E27FC236}">
                <a16:creationId xmlns:a16="http://schemas.microsoft.com/office/drawing/2014/main" id="{B29001C1-63DA-2119-A100-853E4B7B6C6E}"/>
              </a:ext>
              <a:ext uri="{C183D7F6-B498-43B3-948B-1728B52AA6E4}">
                <adec:decorative xmlns:adec="http://schemas.microsoft.com/office/drawing/2017/decorative" val="1"/>
              </a:ext>
            </a:extLst>
          </p:cNvPr>
          <p:cNvSpPr>
            <a:spLocks noChangeAspect="1"/>
          </p:cNvSpPr>
          <p:nvPr userDrawn="1"/>
        </p:nvSpPr>
        <p:spPr>
          <a:xfrm>
            <a:off x="11282400" y="441325"/>
            <a:ext cx="468000" cy="468000"/>
          </a:xfrm>
          <a:custGeom>
            <a:avLst/>
            <a:gdLst>
              <a:gd name="connsiteX0" fmla="*/ 385667 w 2699994"/>
              <a:gd name="connsiteY0" fmla="*/ 2314346 h 2700004"/>
              <a:gd name="connsiteX1" fmla="*/ 2314146 w 2699994"/>
              <a:gd name="connsiteY1" fmla="*/ 2314346 h 2700004"/>
              <a:gd name="connsiteX2" fmla="*/ 2314146 w 2699994"/>
              <a:gd name="connsiteY2" fmla="*/ 385658 h 2700004"/>
              <a:gd name="connsiteX3" fmla="*/ 385667 w 2699994"/>
              <a:gd name="connsiteY3" fmla="*/ 385658 h 2700004"/>
              <a:gd name="connsiteX4" fmla="*/ 385667 w 2699994"/>
              <a:gd name="connsiteY4" fmla="*/ 2314346 h 2700004"/>
              <a:gd name="connsiteX5" fmla="*/ 0 w 2699994"/>
              <a:gd name="connsiteY5" fmla="*/ 0 h 2700004"/>
              <a:gd name="connsiteX6" fmla="*/ 2699995 w 2699994"/>
              <a:gd name="connsiteY6" fmla="*/ 0 h 2700004"/>
              <a:gd name="connsiteX7" fmla="*/ 2699995 w 2699994"/>
              <a:gd name="connsiteY7" fmla="*/ 2700004 h 2700004"/>
              <a:gd name="connsiteX8" fmla="*/ 0 w 2699994"/>
              <a:gd name="connsiteY8" fmla="*/ 2700004 h 2700004"/>
              <a:gd name="connsiteX9" fmla="*/ 0 w 2699994"/>
              <a:gd name="connsiteY9" fmla="*/ 0 h 2700004"/>
              <a:gd name="connsiteX10" fmla="*/ 582549 w 2699994"/>
              <a:gd name="connsiteY10" fmla="*/ 2051971 h 2700004"/>
              <a:gd name="connsiteX11" fmla="*/ 1635709 w 2699994"/>
              <a:gd name="connsiteY11" fmla="*/ 648033 h 2700004"/>
              <a:gd name="connsiteX12" fmla="*/ 2117874 w 2699994"/>
              <a:gd name="connsiteY12" fmla="*/ 648033 h 2700004"/>
              <a:gd name="connsiteX13" fmla="*/ 1064714 w 2699994"/>
              <a:gd name="connsiteY13" fmla="*/ 2051971 h 2700004"/>
              <a:gd name="connsiteX14" fmla="*/ 582549 w 2699994"/>
              <a:gd name="connsiteY14" fmla="*/ 2051971 h 270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9994" h="2700004">
                <a:moveTo>
                  <a:pt x="385667" y="2314346"/>
                </a:moveTo>
                <a:lnTo>
                  <a:pt x="2314146" y="2314346"/>
                </a:lnTo>
                <a:lnTo>
                  <a:pt x="2314146" y="385658"/>
                </a:lnTo>
                <a:lnTo>
                  <a:pt x="385667" y="385658"/>
                </a:lnTo>
                <a:lnTo>
                  <a:pt x="385667" y="2314346"/>
                </a:lnTo>
                <a:close/>
                <a:moveTo>
                  <a:pt x="0" y="0"/>
                </a:moveTo>
                <a:lnTo>
                  <a:pt x="2699995" y="0"/>
                </a:lnTo>
                <a:lnTo>
                  <a:pt x="2699995" y="2700004"/>
                </a:lnTo>
                <a:lnTo>
                  <a:pt x="0" y="2700004"/>
                </a:lnTo>
                <a:lnTo>
                  <a:pt x="0" y="0"/>
                </a:lnTo>
                <a:close/>
                <a:moveTo>
                  <a:pt x="582549" y="2051971"/>
                </a:moveTo>
                <a:lnTo>
                  <a:pt x="1635709" y="648033"/>
                </a:lnTo>
                <a:lnTo>
                  <a:pt x="2117874" y="648033"/>
                </a:lnTo>
                <a:lnTo>
                  <a:pt x="1064714" y="2051971"/>
                </a:lnTo>
                <a:lnTo>
                  <a:pt x="582549" y="2051971"/>
                </a:lnTo>
              </a:path>
            </a:pathLst>
          </a:custGeom>
          <a:solidFill>
            <a:srgbClr val="1E2A78"/>
          </a:solidFill>
          <a:ln w="9525" cap="flat">
            <a:noFill/>
            <a:prstDash val="solid"/>
            <a:miter/>
          </a:ln>
        </p:spPr>
        <p:txBody>
          <a:bodyPr rtlCol="0" anchor="ctr"/>
          <a:lstStyle/>
          <a:p>
            <a:endParaRPr lang="en-GB" sz="2400" dirty="0">
              <a:latin typeface="+mn-lt"/>
              <a:cs typeface="DeutscheBank" panose="020B0503020202030204" pitchFamily="34" charset="0"/>
            </a:endParaRPr>
          </a:p>
        </p:txBody>
      </p:sp>
      <p:sp>
        <p:nvSpPr>
          <p:cNvPr id="4" name="Text Placeholder 3">
            <a:extLst>
              <a:ext uri="{FF2B5EF4-FFF2-40B4-BE49-F238E27FC236}">
                <a16:creationId xmlns:a16="http://schemas.microsoft.com/office/drawing/2014/main" id="{EE665C97-7830-49FC-9697-6D19DA821767}"/>
              </a:ext>
            </a:extLst>
          </p:cNvPr>
          <p:cNvSpPr>
            <a:spLocks noGrp="1"/>
          </p:cNvSpPr>
          <p:nvPr>
            <p:ph type="body" idx="1"/>
          </p:nvPr>
        </p:nvSpPr>
        <p:spPr>
          <a:xfrm>
            <a:off x="442913" y="1376363"/>
            <a:ext cx="11304000" cy="4824412"/>
          </a:xfrm>
          <a:prstGeom prst="rect">
            <a:avLst/>
          </a:prstGeom>
        </p:spPr>
        <p:txBody>
          <a:bodyPr vert="horz" lIns="0" tIns="0" rIns="0" bIns="0" rtlCol="0">
            <a:noAutofit/>
          </a:bodyPr>
          <a:lstStyle/>
          <a:p>
            <a:pPr lvl="0"/>
            <a:r>
              <a:rPr lang="en-GB" noProof="0" dirty="0"/>
              <a:t>Edit text or add object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Footnote text</a:t>
            </a:r>
          </a:p>
          <a:p>
            <a:pPr lvl="6"/>
            <a:r>
              <a:rPr lang="en-GB" noProof="0" dirty="0"/>
              <a:t>Footnote text</a:t>
            </a:r>
          </a:p>
        </p:txBody>
      </p:sp>
      <p:sp>
        <p:nvSpPr>
          <p:cNvPr id="6" name="Rechteck 5">
            <a:extLst>
              <a:ext uri="{FF2B5EF4-FFF2-40B4-BE49-F238E27FC236}">
                <a16:creationId xmlns:a16="http://schemas.microsoft.com/office/drawing/2014/main" id="{76EDBBC0-08FC-4FF5-93D8-319C27CD84CB}"/>
              </a:ext>
              <a:ext uri="{C183D7F6-B498-43B3-948B-1728B52AA6E4}">
                <adec:decorative xmlns:adec="http://schemas.microsoft.com/office/drawing/2017/decorative" val="1"/>
              </a:ext>
            </a:extLst>
          </p:cNvPr>
          <p:cNvSpPr/>
          <p:nvPr userDrawn="1"/>
        </p:nvSpPr>
        <p:spPr>
          <a:xfrm>
            <a:off x="442911" y="6416675"/>
            <a:ext cx="2412000" cy="144000"/>
          </a:xfrm>
          <a:prstGeom prst="rect">
            <a:avLst/>
          </a:prstGeom>
        </p:spPr>
        <p:txBody>
          <a:bodyPr wrap="none" lIns="0" tIns="0" rIns="0" bIns="0" anchor="t" anchorCtr="0">
            <a:noAutofit/>
          </a:bodyPr>
          <a:lstStyle/>
          <a:p>
            <a:pPr marL="0" indent="0">
              <a:lnSpc>
                <a:spcPts val="1067"/>
              </a:lnSpc>
              <a:defRPr/>
            </a:pPr>
            <a:r>
              <a:rPr lang="en-GB" sz="1000" b="1" noProof="1">
                <a:solidFill>
                  <a:srgbClr val="1E2A78"/>
                </a:solidFill>
                <a:latin typeface="+mn-lt"/>
                <a:ea typeface="DeutscheBank" panose="020B0503020202030204" pitchFamily="34" charset="0"/>
                <a:cs typeface="DeutscheBank" panose="020B0503020202030204" pitchFamily="34" charset="0"/>
              </a:rPr>
              <a:t>Deutsche Bank</a:t>
            </a:r>
            <a:r>
              <a:rPr lang="en-GB" sz="1000" noProof="1">
                <a:solidFill>
                  <a:srgbClr val="1E2A78"/>
                </a:solidFill>
                <a:latin typeface="+mn-lt"/>
                <a:ea typeface="DeutscheBank" panose="020B0503020202030204" pitchFamily="34" charset="0"/>
                <a:cs typeface="DeutscheBank" panose="020B0503020202030204" pitchFamily="34" charset="0"/>
              </a:rPr>
              <a:t> Betriebskrankenkasse</a:t>
            </a:r>
          </a:p>
          <a:p>
            <a:pPr marL="0" indent="0">
              <a:lnSpc>
                <a:spcPts val="1067"/>
              </a:lnSpc>
              <a:defRPr/>
            </a:pPr>
            <a:endParaRPr lang="en-GB" sz="1000" noProof="1">
              <a:solidFill>
                <a:srgbClr val="1E2A78"/>
              </a:solidFill>
              <a:latin typeface="+mn-lt"/>
              <a:ea typeface="DeutscheBank" panose="020B0503020202030204" pitchFamily="34" charset="0"/>
              <a:cs typeface="DeutscheBank" panose="020B0503020202030204" pitchFamily="34" charset="0"/>
            </a:endParaRPr>
          </a:p>
        </p:txBody>
      </p:sp>
      <p:sp>
        <p:nvSpPr>
          <p:cNvPr id="10" name="Foliennummernplatzhalter 1">
            <a:extLst>
              <a:ext uri="{FF2B5EF4-FFF2-40B4-BE49-F238E27FC236}">
                <a16:creationId xmlns:a16="http://schemas.microsoft.com/office/drawing/2014/main" id="{ADE4BABC-7071-E9E0-45F3-3EBF1391CA25}"/>
              </a:ext>
              <a:ext uri="{C183D7F6-B498-43B3-948B-1728B52AA6E4}">
                <adec:decorative xmlns:adec="http://schemas.microsoft.com/office/drawing/2017/decorative" val="1"/>
              </a:ext>
            </a:extLst>
          </p:cNvPr>
          <p:cNvSpPr>
            <a:spLocks noGrp="1"/>
          </p:cNvSpPr>
          <p:nvPr>
            <p:ph type="sldNum" sz="quarter" idx="4"/>
          </p:nvPr>
        </p:nvSpPr>
        <p:spPr>
          <a:xfrm>
            <a:off x="10741152" y="6416675"/>
            <a:ext cx="1007936" cy="144000"/>
          </a:xfrm>
          <a:prstGeom prst="rect">
            <a:avLst/>
          </a:prstGeom>
        </p:spPr>
        <p:txBody>
          <a:bodyPr vert="horz" wrap="none" lIns="0" tIns="0" rIns="0" bIns="0" rtlCol="0" anchor="t" anchorCtr="0">
            <a:noAutofit/>
          </a:bodyPr>
          <a:lstStyle>
            <a:lvl1pPr algn="r">
              <a:lnSpc>
                <a:spcPts val="1067"/>
              </a:lnSpc>
              <a:defRPr sz="1000">
                <a:solidFill>
                  <a:schemeClr val="tx1"/>
                </a:solidFill>
                <a:latin typeface="+mn-lt"/>
                <a:ea typeface="DeutscheBank" panose="020B0503020202030204" pitchFamily="34" charset="0"/>
                <a:cs typeface="DeutscheBank" panose="020B0503020202030204" pitchFamily="34" charset="0"/>
              </a:defRPr>
            </a:lvl1pPr>
          </a:lstStyle>
          <a:p>
            <a:fld id="{D71DA9FD-6EF8-4CC5-AF9B-B6159B5B937C}" type="slidenum">
              <a:rPr lang="en-GB" noProof="1" smtClean="0"/>
              <a:pPr/>
              <a:t>‹Nr.›</a:t>
            </a:fld>
            <a:endParaRPr lang="en-GB" noProof="1"/>
          </a:p>
        </p:txBody>
      </p:sp>
      <p:sp>
        <p:nvSpPr>
          <p:cNvPr id="2" name="Content Placeholder 5">
            <a:extLst>
              <a:ext uri="{FF2B5EF4-FFF2-40B4-BE49-F238E27FC236}">
                <a16:creationId xmlns:a16="http://schemas.microsoft.com/office/drawing/2014/main" id="{75DCA90C-8570-4CB1-EB2D-9E5EEA6D110C}"/>
              </a:ext>
              <a:ext uri="{C183D7F6-B498-43B3-948B-1728B52AA6E4}">
                <adec:decorative xmlns:adec="http://schemas.microsoft.com/office/drawing/2017/decorative" val="1"/>
              </a:ext>
            </a:extLst>
          </p:cNvPr>
          <p:cNvSpPr txBox="1">
            <a:spLocks/>
          </p:cNvSpPr>
          <p:nvPr userDrawn="1"/>
        </p:nvSpPr>
        <p:spPr>
          <a:xfrm>
            <a:off x="-2179638" y="1594098"/>
            <a:ext cx="1939608" cy="1655985"/>
          </a:xfrm>
          <a:prstGeom prst="rect">
            <a:avLst/>
          </a:prstGeom>
          <a:ln w="6350">
            <a:noFill/>
          </a:ln>
        </p:spPr>
        <p:txBody>
          <a:bodyPr lIns="0" tIns="0" rIns="0" bIns="0"/>
          <a:lstStyle>
            <a:lvl1pPr algn="l" rtl="0" eaLnBrk="1" fontAlgn="base" hangingPunct="1">
              <a:lnSpc>
                <a:spcPct val="100000"/>
              </a:lnSpc>
              <a:spcBef>
                <a:spcPts val="0"/>
              </a:spcBef>
              <a:spcAft>
                <a:spcPts val="0"/>
              </a:spcAft>
              <a:defRPr sz="1600" b="0" kern="1200" baseline="0">
                <a:solidFill>
                  <a:schemeClr val="tx1"/>
                </a:solidFill>
                <a:latin typeface="+mn-lt"/>
                <a:ea typeface="ＭＳ Ｐゴシック" pitchFamily="-109" charset="-128"/>
                <a:cs typeface="ＭＳ Ｐゴシック" pitchFamily="-109" charset="-128"/>
              </a:defRPr>
            </a:lvl1pPr>
            <a:lvl2pPr marL="0" indent="0" algn="l" rtl="0" eaLnBrk="1" fontAlgn="base" hangingPunct="1">
              <a:lnSpc>
                <a:spcPct val="100000"/>
              </a:lnSpc>
              <a:spcBef>
                <a:spcPts val="0"/>
              </a:spcBef>
              <a:spcAft>
                <a:spcPts val="0"/>
              </a:spcAft>
              <a:buFont typeface="Symbol" panose="05050102010706020507" pitchFamily="18" charset="2"/>
              <a:buNone/>
              <a:defRPr sz="1600" kern="1200" baseline="0">
                <a:solidFill>
                  <a:srgbClr val="1E2A78"/>
                </a:solidFill>
                <a:latin typeface="+mn-lt"/>
                <a:ea typeface="ＭＳ Ｐゴシック" pitchFamily="-109" charset="-128"/>
              </a:defRPr>
            </a:lvl2pPr>
            <a:lvl3pPr marL="215900" indent="-215900" algn="l" rtl="0" eaLnBrk="1" fontAlgn="base" hangingPunct="1">
              <a:lnSpc>
                <a:spcPct val="100000"/>
              </a:lnSpc>
              <a:spcBef>
                <a:spcPts val="500"/>
              </a:spcBef>
              <a:spcAft>
                <a:spcPts val="0"/>
              </a:spcAft>
              <a:buFont typeface="Symbol" panose="05050102010706020507" pitchFamily="18" charset="2"/>
              <a:buChar char="-"/>
              <a:defRPr sz="1600" kern="1200" baseline="0">
                <a:solidFill>
                  <a:schemeClr val="tx1"/>
                </a:solidFill>
                <a:latin typeface="+mn-lt"/>
                <a:ea typeface="DeutscheBank" panose="020B0503020202030204" pitchFamily="34" charset="0"/>
                <a:cs typeface="DeutscheBank" panose="020B0503020202030204" pitchFamily="34" charset="0"/>
              </a:defRPr>
            </a:lvl3pPr>
            <a:lvl4pPr marL="432000" indent="-216000" algn="l" rtl="0" eaLnBrk="1" fontAlgn="base" hangingPunct="1">
              <a:lnSpc>
                <a:spcPct val="100000"/>
              </a:lnSpc>
              <a:spcBef>
                <a:spcPts val="500"/>
              </a:spcBef>
              <a:spcAft>
                <a:spcPts val="0"/>
              </a:spcAft>
              <a:buFont typeface="Symbol" panose="05050102010706020507" pitchFamily="18" charset="2"/>
              <a:buChar char="-"/>
              <a:defRPr sz="1200" kern="1200" baseline="0">
                <a:solidFill>
                  <a:schemeClr val="tx1"/>
                </a:solidFill>
                <a:latin typeface="+mn-lt"/>
                <a:ea typeface="ＭＳ Ｐゴシック" pitchFamily="-109" charset="-128"/>
              </a:defRPr>
            </a:lvl4pPr>
            <a:lvl5pPr marL="647700" indent="-216000" algn="l" rtl="0" eaLnBrk="1" fontAlgn="base" hangingPunct="1">
              <a:lnSpc>
                <a:spcPct val="100000"/>
              </a:lnSpc>
              <a:spcBef>
                <a:spcPts val="500"/>
              </a:spcBef>
              <a:spcAft>
                <a:spcPts val="0"/>
              </a:spcAft>
              <a:buFont typeface="Symbol" panose="05050102010706020507" pitchFamily="18" charset="2"/>
              <a:buChar char="-"/>
              <a:defRPr sz="1100" kern="1200" baseline="0">
                <a:solidFill>
                  <a:schemeClr val="tx1"/>
                </a:solidFill>
                <a:latin typeface="+mn-lt"/>
                <a:ea typeface="ＭＳ Ｐゴシック" pitchFamily="-109" charset="-128"/>
              </a:defRPr>
            </a:lvl5pPr>
            <a:lvl6pPr marL="0" indent="0" algn="l" rtl="0" eaLnBrk="1" fontAlgn="base" hangingPunct="1">
              <a:spcBef>
                <a:spcPct val="10000"/>
              </a:spcBef>
              <a:spcAft>
                <a:spcPct val="10000"/>
              </a:spcAft>
              <a:buClr>
                <a:schemeClr val="tx2"/>
              </a:buClr>
              <a:buFont typeface="Arial" panose="020B0604020202020204" pitchFamily="34" charset="0"/>
              <a:buNone/>
              <a:defRPr sz="1000" u="none">
                <a:solidFill>
                  <a:schemeClr val="tx1"/>
                </a:solidFill>
                <a:latin typeface="+mn-lt"/>
              </a:defRPr>
            </a:lvl6pPr>
            <a:lvl7pPr marL="0" indent="0" algn="l" rtl="0" eaLnBrk="1" fontAlgn="base" hangingPunct="1">
              <a:spcBef>
                <a:spcPct val="10000"/>
              </a:spcBef>
              <a:spcAft>
                <a:spcPct val="10000"/>
              </a:spcAft>
              <a:buClr>
                <a:schemeClr val="tx2"/>
              </a:buClr>
              <a:buFont typeface="Arial" panose="020B0604020202020204" pitchFamily="34" charset="0"/>
              <a:buNone/>
              <a:defRPr sz="800">
                <a:solidFill>
                  <a:schemeClr val="tx1"/>
                </a:solidFill>
                <a:latin typeface="+mn-lt"/>
              </a:defRPr>
            </a:lvl7pPr>
            <a:lvl8pPr marL="2089914" indent="-177461" algn="l" rtl="0" eaLnBrk="1" fontAlgn="base" hangingPunct="1">
              <a:spcBef>
                <a:spcPct val="10000"/>
              </a:spcBef>
              <a:spcAft>
                <a:spcPct val="10000"/>
              </a:spcAft>
              <a:buClr>
                <a:schemeClr val="tx2"/>
              </a:buClr>
              <a:buFont typeface="Arial" charset="0"/>
              <a:buChar char="-"/>
              <a:defRPr sz="1356">
                <a:solidFill>
                  <a:schemeClr val="tx1"/>
                </a:solidFill>
                <a:latin typeface="+mn-lt"/>
              </a:defRPr>
            </a:lvl8pPr>
            <a:lvl9pPr marL="2546242" indent="-177461" algn="l" rtl="0" eaLnBrk="1" fontAlgn="base" hangingPunct="1">
              <a:spcBef>
                <a:spcPct val="10000"/>
              </a:spcBef>
              <a:spcAft>
                <a:spcPct val="10000"/>
              </a:spcAft>
              <a:buClr>
                <a:schemeClr val="tx2"/>
              </a:buClr>
              <a:buFont typeface="Arial" charset="0"/>
              <a:buChar char="-"/>
              <a:defRPr sz="1356">
                <a:solidFill>
                  <a:schemeClr val="tx1"/>
                </a:solidFill>
                <a:latin typeface="+mn-lt"/>
              </a:defRPr>
            </a:lvl9pPr>
          </a:lstStyle>
          <a:p>
            <a:r>
              <a:rPr lang="en-GB" dirty="0"/>
              <a:t>First level, 16 pt</a:t>
            </a:r>
          </a:p>
          <a:p>
            <a:pPr lvl="1"/>
            <a:r>
              <a:rPr lang="en-GB" dirty="0"/>
              <a:t>Second level, 16 pt</a:t>
            </a:r>
          </a:p>
          <a:p>
            <a:pPr lvl="2"/>
            <a:r>
              <a:rPr lang="en-GB" dirty="0"/>
              <a:t>Third level, 16 pt</a:t>
            </a:r>
          </a:p>
          <a:p>
            <a:pPr lvl="3"/>
            <a:r>
              <a:rPr lang="en-GB" dirty="0"/>
              <a:t>Fourth level, 12 pt</a:t>
            </a:r>
          </a:p>
          <a:p>
            <a:pPr lvl="4"/>
            <a:r>
              <a:rPr lang="en-GB" dirty="0"/>
              <a:t>Fifth level, 11pt</a:t>
            </a:r>
          </a:p>
          <a:p>
            <a:pPr lvl="5"/>
            <a:r>
              <a:rPr lang="en-GB" kern="0" dirty="0"/>
              <a:t>Sixth level, Footnote text, 10 pt</a:t>
            </a:r>
          </a:p>
          <a:p>
            <a:pPr lvl="6"/>
            <a:r>
              <a:rPr lang="en-GB" kern="0" dirty="0"/>
              <a:t>Seventh level, Footnote text, 8 pt</a:t>
            </a:r>
          </a:p>
        </p:txBody>
      </p:sp>
      <p:sp>
        <p:nvSpPr>
          <p:cNvPr id="3" name="TwoC_TitleL">
            <a:extLst>
              <a:ext uri="{FF2B5EF4-FFF2-40B4-BE49-F238E27FC236}">
                <a16:creationId xmlns:a16="http://schemas.microsoft.com/office/drawing/2014/main" id="{316C73E7-1D80-655E-69FE-07A57CA1EB74}"/>
              </a:ext>
              <a:ext uri="{C183D7F6-B498-43B3-948B-1728B52AA6E4}">
                <adec:decorative xmlns:adec="http://schemas.microsoft.com/office/drawing/2017/decorative" val="1"/>
              </a:ext>
            </a:extLst>
          </p:cNvPr>
          <p:cNvSpPr txBox="1">
            <a:spLocks noChangeArrowheads="1"/>
          </p:cNvSpPr>
          <p:nvPr userDrawn="1"/>
        </p:nvSpPr>
        <p:spPr bwMode="auto">
          <a:xfrm>
            <a:off x="-2179638" y="1376363"/>
            <a:ext cx="1695768" cy="161583"/>
          </a:xfrm>
          <a:prstGeom prst="rect">
            <a:avLst/>
          </a:prstGeom>
          <a:noFill/>
          <a:ln w="12700">
            <a:noFill/>
            <a:miter lim="800000"/>
            <a:headEnd/>
            <a:tailEnd/>
          </a:ln>
        </p:spPr>
        <p:txBody>
          <a:bodyPr wrap="square" lIns="0" tIns="0" rIns="0" bIns="0" anchor="t" anchorCtr="0">
            <a:prstTxWarp prst="textNoShape">
              <a:avLst/>
            </a:prstTxWarp>
            <a:spAutoFit/>
          </a:bodyPr>
          <a:lstStyle/>
          <a:p>
            <a:r>
              <a:rPr lang="en-GB" sz="1050" b="1" dirty="0">
                <a:solidFill>
                  <a:srgbClr val="1E2A78"/>
                </a:solidFill>
                <a:latin typeface="+mn-lt"/>
                <a:ea typeface="DeutscheBank" panose="020B0503020202030204" pitchFamily="34" charset="0"/>
                <a:cs typeface="DeutscheBank" panose="020B0503020202030204" pitchFamily="34" charset="0"/>
              </a:rPr>
              <a:t>Standard text formats</a:t>
            </a:r>
          </a:p>
        </p:txBody>
      </p:sp>
      <p:sp>
        <p:nvSpPr>
          <p:cNvPr id="5" name="Fußzeilenplatzhalter 4">
            <a:extLst>
              <a:ext uri="{FF2B5EF4-FFF2-40B4-BE49-F238E27FC236}">
                <a16:creationId xmlns:a16="http://schemas.microsoft.com/office/drawing/2014/main" id="{31E7AA7A-2BE3-6570-DE60-88D124B60B04}"/>
              </a:ext>
              <a:ext uri="{C183D7F6-B498-43B3-948B-1728B52AA6E4}">
                <adec:decorative xmlns:adec="http://schemas.microsoft.com/office/drawing/2017/decorative" val="1"/>
              </a:ext>
            </a:extLst>
          </p:cNvPr>
          <p:cNvSpPr>
            <a:spLocks noGrp="1"/>
          </p:cNvSpPr>
          <p:nvPr>
            <p:ph type="ftr" sz="quarter" idx="3"/>
          </p:nvPr>
        </p:nvSpPr>
        <p:spPr>
          <a:xfrm>
            <a:off x="4388400" y="6415200"/>
            <a:ext cx="6352752" cy="144270"/>
          </a:xfrm>
          <a:prstGeom prst="rect">
            <a:avLst/>
          </a:prstGeom>
        </p:spPr>
        <p:txBody>
          <a:bodyPr vert="horz" wrap="none" lIns="0" tIns="0" rIns="0" bIns="0" rtlCol="0" anchor="ctr">
            <a:noAutofit/>
          </a:bodyPr>
          <a:lstStyle>
            <a:lvl1pPr algn="ctr">
              <a:lnSpc>
                <a:spcPts val="1057"/>
              </a:lnSpc>
              <a:defRPr lang="en-GB" sz="1000" b="0" kern="1200">
                <a:solidFill>
                  <a:schemeClr val="tx1"/>
                </a:solidFill>
                <a:latin typeface="+mn-lt"/>
                <a:ea typeface="DeutscheBank" panose="020B0503020202030204" pitchFamily="34" charset="0"/>
                <a:cs typeface="DeutscheBank" panose="020B0503020202030204" pitchFamily="34" charset="0"/>
              </a:defRPr>
            </a:lvl1pPr>
          </a:lstStyle>
          <a:p>
            <a:pPr algn="l">
              <a:lnSpc>
                <a:spcPts val="1067"/>
              </a:lnSpc>
            </a:pPr>
            <a:r>
              <a:rPr lang="de-DE"/>
              <a:t>Sitzung des Verwaltungsrats der BKK und der BKK Pflegekasse am 07.07.2026</a:t>
            </a:r>
            <a:endParaRPr lang="de-DE" dirty="0"/>
          </a:p>
        </p:txBody>
      </p:sp>
      <p:grpSp>
        <p:nvGrpSpPr>
          <p:cNvPr id="8" name="Gruppieren 7">
            <a:extLst>
              <a:ext uri="{FF2B5EF4-FFF2-40B4-BE49-F238E27FC236}">
                <a16:creationId xmlns:a16="http://schemas.microsoft.com/office/drawing/2014/main" id="{D208F289-99F2-17E4-3DAF-B80E4CBD1DE7}"/>
              </a:ext>
              <a:ext uri="{C183D7F6-B498-43B3-948B-1728B52AA6E4}">
                <adec:decorative xmlns:adec="http://schemas.microsoft.com/office/drawing/2017/decorative" val="1"/>
              </a:ext>
            </a:extLst>
          </p:cNvPr>
          <p:cNvGrpSpPr/>
          <p:nvPr userDrawn="1"/>
        </p:nvGrpSpPr>
        <p:grpSpPr>
          <a:xfrm>
            <a:off x="12313055" y="1241844"/>
            <a:ext cx="1642918" cy="5616156"/>
            <a:chOff x="12313055" y="1241844"/>
            <a:chExt cx="1642918" cy="5616156"/>
          </a:xfrm>
        </p:grpSpPr>
        <p:sp>
          <p:nvSpPr>
            <p:cNvPr id="9" name="Rechteck 8">
              <a:extLst>
                <a:ext uri="{FF2B5EF4-FFF2-40B4-BE49-F238E27FC236}">
                  <a16:creationId xmlns:a16="http://schemas.microsoft.com/office/drawing/2014/main" id="{FDB64037-F986-4166-BC9B-E1EADF7460A4}"/>
                </a:ext>
                <a:ext uri="{C183D7F6-B498-43B3-948B-1728B52AA6E4}">
                  <adec:decorative xmlns:adec="http://schemas.microsoft.com/office/drawing/2017/decorative" val="1"/>
                </a:ext>
              </a:extLst>
            </p:cNvPr>
            <p:cNvSpPr/>
            <p:nvPr userDrawn="1"/>
          </p:nvSpPr>
          <p:spPr>
            <a:xfrm>
              <a:off x="12313055" y="1241844"/>
              <a:ext cx="1642918" cy="56161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hteck 6">
              <a:extLst>
                <a:ext uri="{FF2B5EF4-FFF2-40B4-BE49-F238E27FC236}">
                  <a16:creationId xmlns:a16="http://schemas.microsoft.com/office/drawing/2014/main" id="{358F3B0F-B7FD-037A-078C-C65D956B48F8}"/>
                </a:ext>
              </a:extLst>
            </p:cNvPr>
            <p:cNvSpPr>
              <a:spLocks/>
            </p:cNvSpPr>
            <p:nvPr/>
          </p:nvSpPr>
          <p:spPr>
            <a:xfrm>
              <a:off x="12369685" y="1650477"/>
              <a:ext cx="734400" cy="414000"/>
            </a:xfrm>
            <a:prstGeom prst="rect">
              <a:avLst/>
            </a:prstGeom>
            <a:solidFill>
              <a:srgbClr val="1E2A78"/>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rgbClr val="FFFFFF"/>
                  </a:solidFill>
                  <a:effectLst/>
                  <a:uLnTx/>
                  <a:uFillTx/>
                  <a:ea typeface="+mn-ea"/>
                  <a:cs typeface="+mn-cs"/>
                  <a:sym typeface="Arial"/>
                </a:rPr>
                <a:t>Deep Blue</a:t>
              </a:r>
              <a:br>
                <a:rPr kumimoji="0" lang="en-GB" sz="600" b="0" i="0" u="none" strike="noStrike" kern="0" cap="none" spc="0" normalizeH="0" baseline="0" noProof="0" dirty="0">
                  <a:ln>
                    <a:noFill/>
                  </a:ln>
                  <a:solidFill>
                    <a:srgbClr val="FFFFFF"/>
                  </a:solidFill>
                  <a:effectLst/>
                  <a:uLnTx/>
                  <a:uFillTx/>
                  <a:ea typeface="+mn-ea"/>
                  <a:cs typeface="+mn-cs"/>
                  <a:sym typeface="Arial"/>
                </a:rPr>
              </a:br>
              <a:r>
                <a:rPr kumimoji="0" lang="en-GB" sz="600" b="0" i="0" u="none" strike="noStrike" kern="0" cap="none" spc="0" normalizeH="0" baseline="0" noProof="0" dirty="0">
                  <a:ln>
                    <a:noFill/>
                  </a:ln>
                  <a:solidFill>
                    <a:srgbClr val="FFFFFF"/>
                  </a:solidFill>
                  <a:effectLst/>
                  <a:uLnTx/>
                  <a:uFillTx/>
                  <a:ea typeface="+mn-ea"/>
                  <a:cs typeface="+mn-cs"/>
                  <a:sym typeface="Arial"/>
                </a:rPr>
                <a:t>30|42|120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600" b="0" i="0" u="none" strike="noStrike" kern="0" cap="none" spc="0" normalizeH="0" baseline="0" noProof="0" dirty="0">
                <a:ln>
                  <a:noFill/>
                </a:ln>
                <a:solidFill>
                  <a:srgbClr val="FFFFFF"/>
                </a:solidFill>
                <a:effectLst/>
                <a:uLnTx/>
                <a:uFillTx/>
                <a:ea typeface="+mn-ea"/>
                <a:cs typeface="+mn-cs"/>
                <a:sym typeface="Arial"/>
              </a:endParaRPr>
            </a:p>
          </p:txBody>
        </p:sp>
        <p:sp>
          <p:nvSpPr>
            <p:cNvPr id="14" name="Rechteck 7">
              <a:extLst>
                <a:ext uri="{FF2B5EF4-FFF2-40B4-BE49-F238E27FC236}">
                  <a16:creationId xmlns:a16="http://schemas.microsoft.com/office/drawing/2014/main" id="{9E29729E-DE9F-A952-C003-0091439550F1}"/>
                </a:ext>
              </a:extLst>
            </p:cNvPr>
            <p:cNvSpPr>
              <a:spLocks/>
            </p:cNvSpPr>
            <p:nvPr/>
          </p:nvSpPr>
          <p:spPr>
            <a:xfrm>
              <a:off x="12371152" y="2123521"/>
              <a:ext cx="734400" cy="414000"/>
            </a:xfrm>
            <a:prstGeom prst="rect">
              <a:avLst/>
            </a:prstGeom>
            <a:solidFill>
              <a:srgbClr val="16184E"/>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rgbClr val="FFFFFF"/>
                  </a:solidFill>
                  <a:effectLst/>
                  <a:uLnTx/>
                  <a:uFillTx/>
                  <a:ea typeface="+mn-ea"/>
                  <a:cs typeface="+mn-cs"/>
                  <a:sym typeface="Arial"/>
                </a:rPr>
                <a:t>Dark Blue</a:t>
              </a:r>
              <a:br>
                <a:rPr kumimoji="0" lang="en-GB" sz="600" b="0" i="0" u="none" strike="noStrike" kern="0" cap="none" spc="0" normalizeH="0" baseline="0" noProof="0" dirty="0">
                  <a:ln>
                    <a:noFill/>
                  </a:ln>
                  <a:solidFill>
                    <a:srgbClr val="FFFFFF"/>
                  </a:solidFill>
                  <a:effectLst/>
                  <a:uLnTx/>
                  <a:uFillTx/>
                  <a:ea typeface="+mn-ea"/>
                  <a:cs typeface="+mn-cs"/>
                  <a:sym typeface="Arial"/>
                </a:rPr>
              </a:br>
              <a:r>
                <a:rPr kumimoji="0" lang="en-GB" sz="600" b="0" i="0" u="none" strike="noStrike" kern="0" cap="none" spc="0" normalizeH="0" baseline="0" noProof="0" dirty="0">
                  <a:ln>
                    <a:noFill/>
                  </a:ln>
                  <a:solidFill>
                    <a:srgbClr val="FFFFFF"/>
                  </a:solidFill>
                  <a:effectLst/>
                  <a:uLnTx/>
                  <a:uFillTx/>
                  <a:ea typeface="+mn-ea"/>
                  <a:cs typeface="+mn-cs"/>
                  <a:sym typeface="Arial"/>
                </a:rPr>
                <a:t>22|24|78</a:t>
              </a:r>
              <a:br>
                <a:rPr kumimoji="0" lang="en-GB" sz="600" b="0" i="0" u="none" strike="noStrike" kern="0" cap="none" spc="0" normalizeH="0" baseline="0" noProof="0" dirty="0">
                  <a:ln>
                    <a:noFill/>
                  </a:ln>
                  <a:solidFill>
                    <a:srgbClr val="FFFFFF"/>
                  </a:solidFill>
                  <a:effectLst/>
                  <a:uLnTx/>
                  <a:uFillTx/>
                  <a:ea typeface="+mn-ea"/>
                  <a:cs typeface="+mn-cs"/>
                  <a:sym typeface="Arial"/>
                </a:rPr>
              </a:br>
              <a:br>
                <a:rPr kumimoji="0" lang="en-GB" sz="600" b="0" i="0" u="none" strike="noStrike" kern="0" cap="none" spc="0" normalizeH="0" baseline="0" noProof="0" dirty="0">
                  <a:ln>
                    <a:noFill/>
                  </a:ln>
                  <a:solidFill>
                    <a:srgbClr val="FFFFFF"/>
                  </a:solidFill>
                  <a:effectLst/>
                  <a:uLnTx/>
                  <a:uFillTx/>
                  <a:ea typeface="+mn-ea"/>
                  <a:cs typeface="+mn-cs"/>
                  <a:sym typeface="Arial"/>
                </a:rPr>
              </a:br>
              <a:endParaRPr kumimoji="0" lang="en-GB" sz="600" b="0" i="0" u="none" strike="noStrike" kern="0" cap="none" spc="0" normalizeH="0" baseline="0" noProof="0" dirty="0">
                <a:ln>
                  <a:noFill/>
                </a:ln>
                <a:solidFill>
                  <a:srgbClr val="FFFFFF"/>
                </a:solidFill>
                <a:effectLst/>
                <a:uLnTx/>
                <a:uFillTx/>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600" b="0" i="0" u="none" strike="noStrike" kern="0" cap="none" spc="0" normalizeH="0" baseline="0" noProof="0" dirty="0">
                <a:ln>
                  <a:noFill/>
                </a:ln>
                <a:solidFill>
                  <a:srgbClr val="FFFFFF"/>
                </a:solidFill>
                <a:effectLst/>
                <a:uLnTx/>
                <a:uFillTx/>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600" b="0" i="0" u="none" strike="noStrike" kern="0" cap="none" spc="0" normalizeH="0" baseline="0" noProof="0" dirty="0">
                <a:ln>
                  <a:noFill/>
                </a:ln>
                <a:solidFill>
                  <a:srgbClr val="FFFFFF"/>
                </a:solidFill>
                <a:effectLst/>
                <a:uLnTx/>
                <a:uFillTx/>
                <a:ea typeface="+mn-ea"/>
                <a:cs typeface="+mn-c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600" b="0" i="0" u="none" strike="noStrike" kern="0" cap="none" spc="0" normalizeH="0" baseline="0" noProof="0" dirty="0">
                <a:ln>
                  <a:noFill/>
                </a:ln>
                <a:solidFill>
                  <a:srgbClr val="FFFFFF"/>
                </a:solidFill>
                <a:effectLst/>
                <a:uLnTx/>
                <a:uFillTx/>
                <a:ea typeface="+mn-ea"/>
                <a:cs typeface="+mn-cs"/>
                <a:sym typeface="Arial"/>
              </a:endParaRPr>
            </a:p>
          </p:txBody>
        </p:sp>
        <p:sp>
          <p:nvSpPr>
            <p:cNvPr id="15" name="Rechteck 8">
              <a:extLst>
                <a:ext uri="{FF2B5EF4-FFF2-40B4-BE49-F238E27FC236}">
                  <a16:creationId xmlns:a16="http://schemas.microsoft.com/office/drawing/2014/main" id="{EEF9A060-AF84-2F4A-430C-6253C28CB8FF}"/>
                </a:ext>
              </a:extLst>
            </p:cNvPr>
            <p:cNvSpPr>
              <a:spLocks/>
            </p:cNvSpPr>
            <p:nvPr/>
          </p:nvSpPr>
          <p:spPr>
            <a:xfrm>
              <a:off x="12371152" y="2596565"/>
              <a:ext cx="734400" cy="414000"/>
            </a:xfrm>
            <a:prstGeom prst="rect">
              <a:avLst/>
            </a:prstGeom>
            <a:solidFill>
              <a:srgbClr val="0069B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bg1"/>
                  </a:solidFill>
                  <a:effectLst/>
                  <a:uLnTx/>
                  <a:uFillTx/>
                  <a:ea typeface="+mn-ea"/>
                  <a:cs typeface="+mn-cs"/>
                  <a:sym typeface="Arial"/>
                </a:rPr>
                <a:t>Mid Blue </a:t>
              </a:r>
              <a:br>
                <a:rPr kumimoji="0" lang="en-GB" sz="600" b="0" i="0" u="none" strike="noStrike" kern="0" cap="none" spc="0" normalizeH="0" baseline="0" noProof="0" dirty="0">
                  <a:ln>
                    <a:noFill/>
                  </a:ln>
                  <a:solidFill>
                    <a:schemeClr val="bg1"/>
                  </a:solidFill>
                  <a:effectLst/>
                  <a:uLnTx/>
                  <a:uFillTx/>
                  <a:ea typeface="+mn-ea"/>
                  <a:cs typeface="+mn-cs"/>
                  <a:sym typeface="Arial"/>
                </a:rPr>
              </a:br>
              <a:r>
                <a:rPr kumimoji="0" lang="en-GB" sz="600" b="0" i="0" u="none" strike="noStrike" kern="0" cap="none" spc="0" normalizeH="0" baseline="0" noProof="0" dirty="0">
                  <a:ln>
                    <a:noFill/>
                  </a:ln>
                  <a:solidFill>
                    <a:schemeClr val="bg1"/>
                  </a:solidFill>
                  <a:effectLst/>
                  <a:uLnTx/>
                  <a:uFillTx/>
                  <a:ea typeface="+mn-ea"/>
                  <a:cs typeface="+mn-cs"/>
                  <a:sym typeface="Arial"/>
                </a:rPr>
                <a:t>0|105|177</a:t>
              </a:r>
            </a:p>
          </p:txBody>
        </p:sp>
        <p:sp>
          <p:nvSpPr>
            <p:cNvPr id="17" name="Rechteck 9">
              <a:extLst>
                <a:ext uri="{FF2B5EF4-FFF2-40B4-BE49-F238E27FC236}">
                  <a16:creationId xmlns:a16="http://schemas.microsoft.com/office/drawing/2014/main" id="{813BE4DF-09D4-6A0F-55EF-4E7F1D6047EC}"/>
                </a:ext>
              </a:extLst>
            </p:cNvPr>
            <p:cNvSpPr>
              <a:spLocks/>
            </p:cNvSpPr>
            <p:nvPr/>
          </p:nvSpPr>
          <p:spPr>
            <a:xfrm>
              <a:off x="12371152" y="3069609"/>
              <a:ext cx="734400" cy="414000"/>
            </a:xfrm>
            <a:prstGeom prst="rect">
              <a:avLst/>
            </a:prstGeom>
            <a:solidFill>
              <a:srgbClr val="34A6D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tx1"/>
                  </a:solidFill>
                  <a:effectLst/>
                  <a:uLnTx/>
                  <a:uFillTx/>
                  <a:ea typeface="+mn-ea"/>
                  <a:cs typeface="+mn-cs"/>
                  <a:sym typeface="Arial"/>
                </a:rPr>
                <a:t>Bright Blue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tx1"/>
                  </a:solidFill>
                  <a:effectLst/>
                  <a:uLnTx/>
                  <a:uFillTx/>
                  <a:ea typeface="+mn-ea"/>
                  <a:cs typeface="+mn-cs"/>
                  <a:sym typeface="Arial"/>
                </a:rPr>
                <a:t>52|166|220</a:t>
              </a:r>
            </a:p>
          </p:txBody>
        </p:sp>
        <p:sp>
          <p:nvSpPr>
            <p:cNvPr id="26" name="Rechteck 10">
              <a:extLst>
                <a:ext uri="{FF2B5EF4-FFF2-40B4-BE49-F238E27FC236}">
                  <a16:creationId xmlns:a16="http://schemas.microsoft.com/office/drawing/2014/main" id="{6E1EECC2-C0C1-D777-0464-D5BD8D9FA3D0}"/>
                </a:ext>
              </a:extLst>
            </p:cNvPr>
            <p:cNvSpPr>
              <a:spLocks/>
            </p:cNvSpPr>
            <p:nvPr/>
          </p:nvSpPr>
          <p:spPr>
            <a:xfrm>
              <a:off x="12372622" y="3542653"/>
              <a:ext cx="734400" cy="414000"/>
            </a:xfrm>
            <a:prstGeom prst="rect">
              <a:avLst/>
            </a:prstGeom>
            <a:solidFill>
              <a:srgbClr val="CDEBF6"/>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tx1"/>
                  </a:solidFill>
                  <a:effectLst/>
                  <a:uLnTx/>
                  <a:uFillTx/>
                  <a:ea typeface="+mn-ea"/>
                  <a:cs typeface="+mn-cs"/>
                  <a:sym typeface="Arial"/>
                </a:rPr>
                <a:t>Light Blue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a:ln>
                    <a:noFill/>
                  </a:ln>
                  <a:solidFill>
                    <a:schemeClr val="tx1"/>
                  </a:solidFill>
                  <a:effectLst/>
                  <a:uLnTx/>
                  <a:uFillTx/>
                  <a:ea typeface="+mn-ea"/>
                  <a:cs typeface="+mn-cs"/>
                  <a:sym typeface="Arial"/>
                </a:rPr>
                <a:t>205|235|246</a:t>
              </a:r>
              <a:endParaRPr kumimoji="0" lang="en-GB" sz="600" b="0" i="0" u="none" strike="noStrike" kern="0" cap="none" spc="0" normalizeH="0" baseline="0" noProof="0" dirty="0">
                <a:ln>
                  <a:noFill/>
                </a:ln>
                <a:solidFill>
                  <a:schemeClr val="tx1"/>
                </a:solidFill>
                <a:effectLst/>
                <a:uLnTx/>
                <a:uFillTx/>
                <a:ea typeface="+mn-ea"/>
                <a:cs typeface="+mn-cs"/>
                <a:sym typeface="Arial"/>
              </a:endParaRPr>
            </a:p>
          </p:txBody>
        </p:sp>
        <p:sp>
          <p:nvSpPr>
            <p:cNvPr id="27" name="Rechteck 20">
              <a:extLst>
                <a:ext uri="{FF2B5EF4-FFF2-40B4-BE49-F238E27FC236}">
                  <a16:creationId xmlns:a16="http://schemas.microsoft.com/office/drawing/2014/main" id="{5057B378-C4D3-F2B3-3E1B-B9C83DEA0984}"/>
                </a:ext>
              </a:extLst>
            </p:cNvPr>
            <p:cNvSpPr>
              <a:spLocks/>
            </p:cNvSpPr>
            <p:nvPr/>
          </p:nvSpPr>
          <p:spPr>
            <a:xfrm>
              <a:off x="12375350" y="4015697"/>
              <a:ext cx="734400" cy="414000"/>
            </a:xfrm>
            <a:prstGeom prst="rect">
              <a:avLst/>
            </a:prstGeom>
            <a:solidFill>
              <a:srgbClr val="ECF4F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tx1"/>
                  </a:solidFill>
                  <a:effectLst/>
                  <a:uLnTx/>
                  <a:uFillTx/>
                  <a:ea typeface="+mn-ea"/>
                  <a:cs typeface="+mn-cs"/>
                  <a:sym typeface="Arial"/>
                </a:rPr>
                <a:t>Ice Blue </a:t>
              </a:r>
              <a:br>
                <a:rPr kumimoji="0" lang="en-GB" sz="600" b="0" i="0" u="none" strike="noStrike" kern="0" cap="none" spc="0" normalizeH="0" baseline="0" noProof="0" dirty="0">
                  <a:ln>
                    <a:noFill/>
                  </a:ln>
                  <a:solidFill>
                    <a:schemeClr val="tx1"/>
                  </a:solidFill>
                  <a:effectLst/>
                  <a:uLnTx/>
                  <a:uFillTx/>
                  <a:ea typeface="+mn-ea"/>
                  <a:cs typeface="+mn-cs"/>
                  <a:sym typeface="Arial"/>
                </a:rPr>
              </a:br>
              <a:r>
                <a:rPr kumimoji="0" lang="en-GB" sz="600" b="0" i="0" u="none" strike="noStrike" kern="0" cap="none" spc="0" normalizeH="0" baseline="0" noProof="0" dirty="0">
                  <a:ln>
                    <a:noFill/>
                  </a:ln>
                  <a:solidFill>
                    <a:schemeClr val="tx1"/>
                  </a:solidFill>
                  <a:effectLst/>
                  <a:uLnTx/>
                  <a:uFillTx/>
                  <a:ea typeface="+mn-ea"/>
                  <a:cs typeface="+mn-cs"/>
                  <a:sym typeface="Arial"/>
                </a:rPr>
                <a:t>236|244|252</a:t>
              </a:r>
            </a:p>
          </p:txBody>
        </p:sp>
        <p:sp>
          <p:nvSpPr>
            <p:cNvPr id="28" name="Rechteck 10">
              <a:extLst>
                <a:ext uri="{FF2B5EF4-FFF2-40B4-BE49-F238E27FC236}">
                  <a16:creationId xmlns:a16="http://schemas.microsoft.com/office/drawing/2014/main" id="{58F8B972-029C-E1C6-3A12-8EB2EEE70A86}"/>
                </a:ext>
              </a:extLst>
            </p:cNvPr>
            <p:cNvSpPr>
              <a:spLocks/>
            </p:cNvSpPr>
            <p:nvPr/>
          </p:nvSpPr>
          <p:spPr>
            <a:xfrm>
              <a:off x="12376820" y="4488741"/>
              <a:ext cx="734400" cy="414000"/>
            </a:xfrm>
            <a:prstGeom prst="rect">
              <a:avLst/>
            </a:prstGeom>
            <a:solidFill>
              <a:srgbClr val="EDF1F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tx1"/>
                  </a:solidFill>
                  <a:effectLst/>
                  <a:uLnTx/>
                  <a:uFillTx/>
                  <a:ea typeface="+mn-ea"/>
                  <a:cs typeface="+mn-cs"/>
                  <a:sym typeface="Arial"/>
                </a:rPr>
                <a:t>Grey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tx1"/>
                  </a:solidFill>
                  <a:effectLst/>
                  <a:uLnTx/>
                  <a:uFillTx/>
                  <a:ea typeface="+mn-ea"/>
                  <a:cs typeface="+mn-cs"/>
                  <a:sym typeface="Arial"/>
                </a:rPr>
                <a:t>237|241|247</a:t>
              </a:r>
            </a:p>
          </p:txBody>
        </p:sp>
        <p:sp>
          <p:nvSpPr>
            <p:cNvPr id="36" name="TwoC_TitleL">
              <a:extLst>
                <a:ext uri="{FF2B5EF4-FFF2-40B4-BE49-F238E27FC236}">
                  <a16:creationId xmlns:a16="http://schemas.microsoft.com/office/drawing/2014/main" id="{343CAFCC-35AB-14A5-8B78-D862CD3EB140}"/>
                </a:ext>
              </a:extLst>
            </p:cNvPr>
            <p:cNvSpPr txBox="1">
              <a:spLocks noChangeArrowheads="1"/>
            </p:cNvSpPr>
            <p:nvPr/>
          </p:nvSpPr>
          <p:spPr bwMode="auto">
            <a:xfrm>
              <a:off x="12369685" y="1456148"/>
              <a:ext cx="739908" cy="161583"/>
            </a:xfrm>
            <a:prstGeom prst="rect">
              <a:avLst/>
            </a:prstGeom>
            <a:noFill/>
            <a:ln w="12700">
              <a:noFill/>
              <a:miter lim="800000"/>
              <a:headEnd/>
              <a:tailEnd/>
            </a:ln>
          </p:spPr>
          <p:txBody>
            <a:bodyPr wrap="square" lIns="0" tIns="0" rIns="0" bIns="0" anchor="b" anchorCtr="0">
              <a:prstTxWarp prst="textNoShape">
                <a:avLst/>
              </a:prstTxWarp>
              <a:spAutoFit/>
            </a:bodyPr>
            <a:lstStyle/>
            <a:p>
              <a:r>
                <a:rPr lang="en-GB" sz="1050" b="1" dirty="0">
                  <a:solidFill>
                    <a:srgbClr val="1E2A78"/>
                  </a:solidFill>
                  <a:latin typeface="+mn-lt"/>
                  <a:ea typeface="DeutscheBank" panose="020B0503020202030204" pitchFamily="34" charset="0"/>
                  <a:cs typeface="DeutscheBank" panose="020B0503020202030204" pitchFamily="34" charset="0"/>
                </a:rPr>
                <a:t>Primary</a:t>
              </a:r>
            </a:p>
          </p:txBody>
        </p:sp>
        <p:sp>
          <p:nvSpPr>
            <p:cNvPr id="37" name="Rectangle 13">
              <a:extLst>
                <a:ext uri="{FF2B5EF4-FFF2-40B4-BE49-F238E27FC236}">
                  <a16:creationId xmlns:a16="http://schemas.microsoft.com/office/drawing/2014/main" id="{03EDC1CF-E9CC-05C5-7CE1-92D314E70896}"/>
                </a:ext>
              </a:extLst>
            </p:cNvPr>
            <p:cNvSpPr>
              <a:spLocks noChangeArrowheads="1"/>
            </p:cNvSpPr>
            <p:nvPr/>
          </p:nvSpPr>
          <p:spPr bwMode="ltGray">
            <a:xfrm>
              <a:off x="13166461" y="3542653"/>
              <a:ext cx="734400" cy="414000"/>
            </a:xfrm>
            <a:prstGeom prst="rect">
              <a:avLst/>
            </a:prstGeom>
            <a:solidFill>
              <a:srgbClr val="A1AC05"/>
            </a:solidFill>
            <a:ln w="12700">
              <a:noFill/>
              <a:round/>
              <a:headEnd/>
              <a:tailEnd/>
            </a:ln>
          </p:spPr>
          <p:txBody>
            <a:bodyPr wrap="none" lIns="72000" tIns="72000" rIns="72000" bIns="72000" anchor="t" anchorCtr="0"/>
            <a:lstStyle/>
            <a:p>
              <a:pPr eaLnBrk="0" hangingPunct="0"/>
              <a:r>
                <a:rPr lang="en-GB" sz="600" dirty="0">
                  <a:cs typeface="DeutscheBank" panose="020B0503020202030204" pitchFamily="34" charset="0"/>
                </a:rPr>
                <a:t>Autumn Green</a:t>
              </a:r>
            </a:p>
            <a:p>
              <a:r>
                <a:rPr lang="en-GB" sz="600" dirty="0">
                  <a:ea typeface="DeutscheBank" panose="020B0503020202030204" pitchFamily="34" charset="0"/>
                  <a:cs typeface="DeutscheBank" panose="020B0503020202030204" pitchFamily="34" charset="0"/>
                </a:rPr>
                <a:t>161</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172</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5</a:t>
              </a:r>
            </a:p>
          </p:txBody>
        </p:sp>
        <p:sp>
          <p:nvSpPr>
            <p:cNvPr id="38" name="Rectangle 19">
              <a:extLst>
                <a:ext uri="{FF2B5EF4-FFF2-40B4-BE49-F238E27FC236}">
                  <a16:creationId xmlns:a16="http://schemas.microsoft.com/office/drawing/2014/main" id="{63D41FDE-DE0D-7249-F0A4-A81777CFEE9B}"/>
                </a:ext>
              </a:extLst>
            </p:cNvPr>
            <p:cNvSpPr>
              <a:spLocks noChangeArrowheads="1"/>
            </p:cNvSpPr>
            <p:nvPr/>
          </p:nvSpPr>
          <p:spPr bwMode="ltGray">
            <a:xfrm>
              <a:off x="13166461" y="1650477"/>
              <a:ext cx="734400" cy="414000"/>
            </a:xfrm>
            <a:prstGeom prst="rect">
              <a:avLst/>
            </a:prstGeom>
            <a:solidFill>
              <a:srgbClr val="3BB8B8"/>
            </a:solidFill>
            <a:ln w="12700">
              <a:noFill/>
              <a:round/>
              <a:headEnd/>
              <a:tailEnd/>
            </a:ln>
          </p:spPr>
          <p:txBody>
            <a:bodyPr wrap="none" lIns="72000" tIns="72000" rIns="72000" bIns="72000" anchor="t" anchorCtr="0"/>
            <a:lstStyle/>
            <a:p>
              <a:r>
                <a:rPr lang="en-GB" sz="600" dirty="0">
                  <a:cs typeface="DeutscheBank" panose="020B0503020202030204" pitchFamily="34" charset="0"/>
                </a:rPr>
                <a:t>Turquoise</a:t>
              </a:r>
            </a:p>
            <a:p>
              <a:r>
                <a:rPr lang="en-GB" sz="600" dirty="0">
                  <a:ea typeface="DeutscheBank" panose="020B0503020202030204" pitchFamily="34" charset="0"/>
                  <a:cs typeface="DeutscheBank" panose="020B0503020202030204" pitchFamily="34" charset="0"/>
                </a:rPr>
                <a:t>59</a:t>
              </a:r>
              <a:r>
                <a:rPr kumimoji="0" lang="en-GB" sz="600" b="0" i="0" u="none" strike="noStrike" kern="0" cap="none" spc="0" normalizeH="0" baseline="0" noProof="0" dirty="0">
                  <a:ln>
                    <a:noFill/>
                  </a:ln>
                  <a:effectLst/>
                  <a:uLnTx/>
                  <a:uFillTx/>
                  <a:ea typeface="+mn-ea"/>
                  <a:cs typeface="+mn-cs"/>
                  <a:sym typeface="Arial"/>
                </a:rPr>
                <a:t>|</a:t>
              </a:r>
              <a:r>
                <a:rPr kumimoji="0" lang="en-GB" sz="600" b="0" i="0" u="none" strike="noStrike" kern="0" cap="none" spc="0" normalizeH="0" baseline="0" noProof="0" dirty="0">
                  <a:ln>
                    <a:noFill/>
                  </a:ln>
                  <a:effectLst/>
                  <a:uLnTx/>
                  <a:uFillTx/>
                  <a:ea typeface="DeutscheBank" panose="020B0503020202030204" pitchFamily="34" charset="0"/>
                  <a:cs typeface="DeutscheBank" panose="020B0503020202030204" pitchFamily="34" charset="0"/>
                  <a:sym typeface="Arial"/>
                </a:rPr>
                <a:t>184</a:t>
              </a:r>
              <a:r>
                <a:rPr kumimoji="0" lang="en-GB" sz="600" b="0" i="0" u="none" strike="noStrike" kern="0" cap="none" spc="0" normalizeH="0" baseline="0" noProof="0" dirty="0">
                  <a:ln>
                    <a:noFill/>
                  </a:ln>
                  <a:effectLst/>
                  <a:uLnTx/>
                  <a:uFillTx/>
                  <a:ea typeface="+mn-ea"/>
                  <a:cs typeface="+mn-cs"/>
                  <a:sym typeface="Arial"/>
                </a:rPr>
                <a:t>|</a:t>
              </a:r>
              <a:r>
                <a:rPr kumimoji="0" lang="en-GB" sz="600" b="0" i="0" u="none" strike="noStrike" kern="0" cap="none" spc="0" normalizeH="0" baseline="0" noProof="0" dirty="0">
                  <a:ln>
                    <a:noFill/>
                  </a:ln>
                  <a:effectLst/>
                  <a:uLnTx/>
                  <a:uFillTx/>
                  <a:ea typeface="DeutscheBank" panose="020B0503020202030204" pitchFamily="34" charset="0"/>
                  <a:cs typeface="DeutscheBank" panose="020B0503020202030204" pitchFamily="34" charset="0"/>
                  <a:sym typeface="Arial"/>
                </a:rPr>
                <a:t>184</a:t>
              </a:r>
              <a:endParaRPr lang="en-GB" sz="600" dirty="0">
                <a:ea typeface="DeutscheBank" panose="020B0503020202030204" pitchFamily="34" charset="0"/>
                <a:cs typeface="DeutscheBank" panose="020B0503020202030204" pitchFamily="34" charset="0"/>
              </a:endParaRPr>
            </a:p>
          </p:txBody>
        </p:sp>
        <p:sp>
          <p:nvSpPr>
            <p:cNvPr id="39" name="Rectangle 20">
              <a:extLst>
                <a:ext uri="{FF2B5EF4-FFF2-40B4-BE49-F238E27FC236}">
                  <a16:creationId xmlns:a16="http://schemas.microsoft.com/office/drawing/2014/main" id="{59090758-A9A8-F863-92A8-78C8BC886856}"/>
                </a:ext>
              </a:extLst>
            </p:cNvPr>
            <p:cNvSpPr>
              <a:spLocks noChangeArrowheads="1"/>
            </p:cNvSpPr>
            <p:nvPr/>
          </p:nvSpPr>
          <p:spPr bwMode="ltGray">
            <a:xfrm>
              <a:off x="13166461" y="2123521"/>
              <a:ext cx="734400" cy="414000"/>
            </a:xfrm>
            <a:prstGeom prst="rect">
              <a:avLst/>
            </a:prstGeom>
            <a:solidFill>
              <a:srgbClr val="24778D"/>
            </a:solidFill>
            <a:ln w="12700">
              <a:noFill/>
              <a:round/>
              <a:headEnd/>
              <a:tailEnd/>
            </a:ln>
          </p:spPr>
          <p:txBody>
            <a:bodyPr wrap="none" lIns="72000" tIns="72000" rIns="72000" bIns="72000" anchor="t" anchorCtr="0"/>
            <a:lstStyle/>
            <a:p>
              <a:pPr eaLnBrk="0" hangingPunct="0"/>
              <a:r>
                <a:rPr lang="en-GB" sz="600" dirty="0">
                  <a:solidFill>
                    <a:schemeClr val="bg1"/>
                  </a:solidFill>
                  <a:cs typeface="DeutscheBank" panose="020B0503020202030204" pitchFamily="34" charset="0"/>
                </a:rPr>
                <a:t>Petrol</a:t>
              </a:r>
            </a:p>
            <a:p>
              <a:r>
                <a:rPr lang="en-GB" sz="600" dirty="0">
                  <a:solidFill>
                    <a:schemeClr val="bg1"/>
                  </a:solidFill>
                  <a:ea typeface="DeutscheBank" panose="020B0503020202030204" pitchFamily="34" charset="0"/>
                  <a:cs typeface="DeutscheBank" panose="020B0503020202030204" pitchFamily="34" charset="0"/>
                </a:rPr>
                <a:t>36</a:t>
              </a:r>
              <a:r>
                <a:rPr kumimoji="0" lang="en-GB" sz="600" b="0" i="0" u="none" strike="noStrike" kern="0" cap="none" spc="0" normalizeH="0" baseline="0" noProof="0" dirty="0">
                  <a:ln>
                    <a:noFill/>
                  </a:ln>
                  <a:solidFill>
                    <a:schemeClr val="bg1"/>
                  </a:solidFill>
                  <a:effectLst/>
                  <a:uLnTx/>
                  <a:uFillTx/>
                  <a:ea typeface="+mn-ea"/>
                  <a:cs typeface="+mn-cs"/>
                  <a:sym typeface="Arial"/>
                </a:rPr>
                <a:t>|</a:t>
              </a:r>
              <a:r>
                <a:rPr lang="en-GB" sz="600" dirty="0">
                  <a:solidFill>
                    <a:schemeClr val="bg1"/>
                  </a:solidFill>
                  <a:ea typeface="DeutscheBank" panose="020B0503020202030204" pitchFamily="34" charset="0"/>
                  <a:cs typeface="DeutscheBank" panose="020B0503020202030204" pitchFamily="34" charset="0"/>
                </a:rPr>
                <a:t>119</a:t>
              </a:r>
              <a:r>
                <a:rPr kumimoji="0" lang="en-GB" sz="600" b="0" i="0" u="none" strike="noStrike" kern="0" cap="none" spc="0" normalizeH="0" baseline="0" noProof="0" dirty="0">
                  <a:ln>
                    <a:noFill/>
                  </a:ln>
                  <a:solidFill>
                    <a:schemeClr val="bg1"/>
                  </a:solidFill>
                  <a:effectLst/>
                  <a:uLnTx/>
                  <a:uFillTx/>
                  <a:ea typeface="+mn-ea"/>
                  <a:cs typeface="+mn-cs"/>
                  <a:sym typeface="Arial"/>
                </a:rPr>
                <a:t>|</a:t>
              </a:r>
              <a:r>
                <a:rPr lang="en-GB" sz="600" dirty="0">
                  <a:solidFill>
                    <a:schemeClr val="bg1"/>
                  </a:solidFill>
                  <a:ea typeface="DeutscheBank" panose="020B0503020202030204" pitchFamily="34" charset="0"/>
                  <a:cs typeface="DeutscheBank" panose="020B0503020202030204" pitchFamily="34" charset="0"/>
                </a:rPr>
                <a:t>141</a:t>
              </a:r>
            </a:p>
          </p:txBody>
        </p:sp>
        <p:sp>
          <p:nvSpPr>
            <p:cNvPr id="40" name="Rectangle 21">
              <a:extLst>
                <a:ext uri="{FF2B5EF4-FFF2-40B4-BE49-F238E27FC236}">
                  <a16:creationId xmlns:a16="http://schemas.microsoft.com/office/drawing/2014/main" id="{4C4D8B13-8E1C-C9F9-A550-9349B350027E}"/>
                </a:ext>
              </a:extLst>
            </p:cNvPr>
            <p:cNvSpPr>
              <a:spLocks noChangeArrowheads="1"/>
            </p:cNvSpPr>
            <p:nvPr/>
          </p:nvSpPr>
          <p:spPr bwMode="ltGray">
            <a:xfrm>
              <a:off x="13166461" y="2596565"/>
              <a:ext cx="734400" cy="414000"/>
            </a:xfrm>
            <a:prstGeom prst="rect">
              <a:avLst/>
            </a:prstGeom>
            <a:solidFill>
              <a:srgbClr val="25A62D"/>
            </a:solidFill>
            <a:ln w="12700" algn="ctr">
              <a:noFill/>
              <a:round/>
              <a:headEnd/>
              <a:tailEnd/>
            </a:ln>
          </p:spPr>
          <p:txBody>
            <a:bodyPr wrap="none" lIns="72000" tIns="72000" rIns="72000" bIns="72000" anchor="t" anchorCtr="0"/>
            <a:lstStyle/>
            <a:p>
              <a:pPr eaLnBrk="0" hangingPunct="0"/>
              <a:r>
                <a:rPr lang="en-GB" sz="600" dirty="0">
                  <a:cs typeface="DeutscheBank" panose="020B0503020202030204" pitchFamily="34" charset="0"/>
                </a:rPr>
                <a:t>Summer Green</a:t>
              </a:r>
            </a:p>
            <a:p>
              <a:pPr>
                <a:defRPr/>
              </a:pPr>
              <a:r>
                <a:rPr lang="en-GB" sz="600" dirty="0">
                  <a:ea typeface="DeutscheBank" panose="020B0503020202030204" pitchFamily="34" charset="0"/>
                  <a:cs typeface="DeutscheBank" panose="020B0503020202030204" pitchFamily="34" charset="0"/>
                </a:rPr>
                <a:t>37</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166</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45</a:t>
              </a:r>
            </a:p>
          </p:txBody>
        </p:sp>
        <p:sp>
          <p:nvSpPr>
            <p:cNvPr id="41" name="Rectangle 22">
              <a:extLst>
                <a:ext uri="{FF2B5EF4-FFF2-40B4-BE49-F238E27FC236}">
                  <a16:creationId xmlns:a16="http://schemas.microsoft.com/office/drawing/2014/main" id="{55275383-ECC8-3FA1-5B18-F04CB1BFF919}"/>
                </a:ext>
              </a:extLst>
            </p:cNvPr>
            <p:cNvSpPr>
              <a:spLocks noChangeArrowheads="1"/>
            </p:cNvSpPr>
            <p:nvPr/>
          </p:nvSpPr>
          <p:spPr bwMode="ltGray">
            <a:xfrm>
              <a:off x="13166461" y="3069609"/>
              <a:ext cx="734400" cy="414000"/>
            </a:xfrm>
            <a:prstGeom prst="rect">
              <a:avLst/>
            </a:prstGeom>
            <a:solidFill>
              <a:srgbClr val="C9DD03"/>
            </a:solidFill>
            <a:ln w="12700" algn="ctr">
              <a:noFill/>
              <a:round/>
              <a:headEnd/>
              <a:tailEnd/>
            </a:ln>
          </p:spPr>
          <p:txBody>
            <a:bodyPr wrap="none" lIns="72000" tIns="72000" rIns="72000" bIns="72000" anchor="t" anchorCtr="0"/>
            <a:lstStyle/>
            <a:p>
              <a:pPr eaLnBrk="0" hangingPunct="0"/>
              <a:r>
                <a:rPr lang="en-GB" sz="600" dirty="0">
                  <a:cs typeface="DeutscheBank" panose="020B0503020202030204" pitchFamily="34" charset="0"/>
                </a:rPr>
                <a:t>Spring Green</a:t>
              </a:r>
            </a:p>
            <a:p>
              <a:pPr>
                <a:defRPr/>
              </a:pPr>
              <a:r>
                <a:rPr lang="en-GB" sz="600" dirty="0">
                  <a:ea typeface="DeutscheBank" panose="020B0503020202030204" pitchFamily="34" charset="0"/>
                  <a:cs typeface="DeutscheBank" panose="020B0503020202030204" pitchFamily="34" charset="0"/>
                </a:rPr>
                <a:t>201</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221</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3</a:t>
              </a:r>
            </a:p>
          </p:txBody>
        </p:sp>
        <p:sp>
          <p:nvSpPr>
            <p:cNvPr id="42" name="Rectangle 23">
              <a:extLst>
                <a:ext uri="{FF2B5EF4-FFF2-40B4-BE49-F238E27FC236}">
                  <a16:creationId xmlns:a16="http://schemas.microsoft.com/office/drawing/2014/main" id="{CDF1E730-6DCD-F173-DB2B-7D7534FBD871}"/>
                </a:ext>
              </a:extLst>
            </p:cNvPr>
            <p:cNvSpPr>
              <a:spLocks noChangeArrowheads="1"/>
            </p:cNvSpPr>
            <p:nvPr/>
          </p:nvSpPr>
          <p:spPr bwMode="ltGray">
            <a:xfrm>
              <a:off x="13163669" y="4015697"/>
              <a:ext cx="734400" cy="414000"/>
            </a:xfrm>
            <a:prstGeom prst="rect">
              <a:avLst/>
            </a:prstGeom>
            <a:solidFill>
              <a:srgbClr val="FFE600"/>
            </a:solidFill>
            <a:ln w="12700">
              <a:noFill/>
              <a:round/>
              <a:headEnd/>
              <a:tailEnd/>
            </a:ln>
          </p:spPr>
          <p:txBody>
            <a:bodyPr wrap="none" lIns="72000" tIns="72000" rIns="72000" bIns="72000" anchor="t" anchorCtr="0"/>
            <a:lstStyle/>
            <a:p>
              <a:pPr eaLnBrk="0" hangingPunct="0"/>
              <a:r>
                <a:rPr lang="en-GB" sz="600" dirty="0">
                  <a:cs typeface="DeutscheBank" panose="020B0503020202030204" pitchFamily="34" charset="0"/>
                </a:rPr>
                <a:t>Lucent Yellow</a:t>
              </a:r>
            </a:p>
            <a:p>
              <a:r>
                <a:rPr lang="en-GB" sz="600" dirty="0">
                  <a:ea typeface="DeutscheBank" panose="020B0503020202030204" pitchFamily="34" charset="0"/>
                  <a:cs typeface="DeutscheBank" panose="020B0503020202030204" pitchFamily="34" charset="0"/>
                </a:rPr>
                <a:t>255</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230</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0</a:t>
              </a:r>
            </a:p>
          </p:txBody>
        </p:sp>
        <p:sp>
          <p:nvSpPr>
            <p:cNvPr id="43" name="Rectangle 24">
              <a:extLst>
                <a:ext uri="{FF2B5EF4-FFF2-40B4-BE49-F238E27FC236}">
                  <a16:creationId xmlns:a16="http://schemas.microsoft.com/office/drawing/2014/main" id="{3BE3442E-DDAD-F89F-AAF4-8209DDE03D9D}"/>
                </a:ext>
              </a:extLst>
            </p:cNvPr>
            <p:cNvSpPr>
              <a:spLocks noChangeArrowheads="1"/>
            </p:cNvSpPr>
            <p:nvPr/>
          </p:nvSpPr>
          <p:spPr bwMode="ltGray">
            <a:xfrm>
              <a:off x="13166461" y="4488741"/>
              <a:ext cx="734400" cy="414000"/>
            </a:xfrm>
            <a:prstGeom prst="rect">
              <a:avLst/>
            </a:prstGeom>
            <a:solidFill>
              <a:srgbClr val="F28011"/>
            </a:solidFill>
            <a:ln w="12700" algn="ctr">
              <a:noFill/>
              <a:round/>
              <a:headEnd/>
              <a:tailEnd/>
            </a:ln>
          </p:spPr>
          <p:txBody>
            <a:bodyPr wrap="none" lIns="72000" tIns="72000" rIns="72000" bIns="72000" anchor="t" anchorCtr="0"/>
            <a:lstStyle/>
            <a:p>
              <a:pPr eaLnBrk="0" hangingPunct="0"/>
              <a:r>
                <a:rPr lang="en-GB" sz="600" dirty="0">
                  <a:cs typeface="DeutscheBank" panose="020B0503020202030204" pitchFamily="34" charset="0"/>
                </a:rPr>
                <a:t>Sundown Orange</a:t>
              </a:r>
            </a:p>
            <a:p>
              <a:pPr>
                <a:defRPr/>
              </a:pPr>
              <a:r>
                <a:rPr lang="en-GB" sz="600" dirty="0">
                  <a:ea typeface="DeutscheBank" panose="020B0503020202030204" pitchFamily="34" charset="0"/>
                  <a:cs typeface="DeutscheBank" panose="020B0503020202030204" pitchFamily="34" charset="0"/>
                </a:rPr>
                <a:t>242</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128</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17</a:t>
              </a:r>
            </a:p>
          </p:txBody>
        </p:sp>
        <p:sp>
          <p:nvSpPr>
            <p:cNvPr id="44" name="TwoC_TitleL">
              <a:extLst>
                <a:ext uri="{FF2B5EF4-FFF2-40B4-BE49-F238E27FC236}">
                  <a16:creationId xmlns:a16="http://schemas.microsoft.com/office/drawing/2014/main" id="{2EE7DF39-6465-4E6A-FB0D-EFE6E3ED7A80}"/>
                </a:ext>
              </a:extLst>
            </p:cNvPr>
            <p:cNvSpPr txBox="1">
              <a:spLocks noChangeArrowheads="1"/>
            </p:cNvSpPr>
            <p:nvPr/>
          </p:nvSpPr>
          <p:spPr bwMode="auto">
            <a:xfrm>
              <a:off x="13166461" y="1456148"/>
              <a:ext cx="739908" cy="161583"/>
            </a:xfrm>
            <a:prstGeom prst="rect">
              <a:avLst/>
            </a:prstGeom>
            <a:noFill/>
            <a:ln w="12700">
              <a:noFill/>
              <a:miter lim="800000"/>
              <a:headEnd/>
              <a:tailEnd/>
            </a:ln>
          </p:spPr>
          <p:txBody>
            <a:bodyPr wrap="square" lIns="0" tIns="0" rIns="0" bIns="0" anchor="b" anchorCtr="0">
              <a:prstTxWarp prst="textNoShape">
                <a:avLst/>
              </a:prstTxWarp>
              <a:spAutoFit/>
            </a:bodyPr>
            <a:lstStyle/>
            <a:p>
              <a:r>
                <a:rPr lang="en-GB" sz="1050" b="1" dirty="0">
                  <a:solidFill>
                    <a:srgbClr val="1E2A78"/>
                  </a:solidFill>
                  <a:latin typeface="+mn-lt"/>
                  <a:ea typeface="DeutscheBank" panose="020B0503020202030204" pitchFamily="34" charset="0"/>
                  <a:cs typeface="DeutscheBank" panose="020B0503020202030204" pitchFamily="34" charset="0"/>
                </a:rPr>
                <a:t>Accent</a:t>
              </a:r>
            </a:p>
          </p:txBody>
        </p:sp>
        <p:sp>
          <p:nvSpPr>
            <p:cNvPr id="45" name="Rechteck 10">
              <a:extLst>
                <a:ext uri="{FF2B5EF4-FFF2-40B4-BE49-F238E27FC236}">
                  <a16:creationId xmlns:a16="http://schemas.microsoft.com/office/drawing/2014/main" id="{4BFC2CBC-A4E5-23C1-820B-518482F42D7E}"/>
                </a:ext>
              </a:extLst>
            </p:cNvPr>
            <p:cNvSpPr>
              <a:spLocks/>
            </p:cNvSpPr>
            <p:nvPr userDrawn="1"/>
          </p:nvSpPr>
          <p:spPr>
            <a:xfrm>
              <a:off x="13163669" y="6380922"/>
              <a:ext cx="734400" cy="414000"/>
            </a:xfrm>
            <a:prstGeom prst="rect">
              <a:avLst/>
            </a:prstGeom>
            <a:solidFill>
              <a:srgbClr val="C18EBD"/>
            </a:solidFill>
            <a:ln w="12700" algn="ctr">
              <a:noFill/>
              <a:round/>
              <a:headEnd/>
              <a:tailEnd/>
            </a:ln>
          </p:spPr>
          <p:txBody>
            <a:bodyPr wrap="none" lIns="72000" tIns="72000" rIns="72000" bIns="72000" anchor="t" anchorCtr="0"/>
            <a:lstStyle/>
            <a:p>
              <a:pPr eaLnBrk="0" hangingPunct="0"/>
              <a:r>
                <a:rPr lang="en-GB" sz="600" dirty="0">
                  <a:cs typeface="DeutscheBank" panose="020B0503020202030204" pitchFamily="34" charset="0"/>
                </a:rPr>
                <a:t>Light Violet</a:t>
              </a:r>
            </a:p>
            <a:p>
              <a:pPr>
                <a:defRPr/>
              </a:pPr>
              <a:r>
                <a:rPr lang="en-GB" sz="600" dirty="0">
                  <a:ea typeface="DeutscheBank" panose="020B0503020202030204" pitchFamily="34" charset="0"/>
                  <a:cs typeface="DeutscheBank" panose="020B0503020202030204" pitchFamily="34" charset="0"/>
                </a:rPr>
                <a:t>193</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142</a:t>
              </a:r>
              <a:r>
                <a:rPr kumimoji="0" lang="en-GB" sz="600" b="0" i="0" u="none" strike="noStrike" kern="0" cap="none" spc="0" normalizeH="0" baseline="0" noProof="0" dirty="0">
                  <a:ln>
                    <a:noFill/>
                  </a:ln>
                  <a:effectLst/>
                  <a:uLnTx/>
                  <a:uFillTx/>
                  <a:ea typeface="+mn-ea"/>
                  <a:cs typeface="+mn-cs"/>
                  <a:sym typeface="Arial"/>
                </a:rPr>
                <a:t>|</a:t>
              </a:r>
              <a:r>
                <a:rPr lang="en-GB" sz="600" dirty="0">
                  <a:ea typeface="DeutscheBank" panose="020B0503020202030204" pitchFamily="34" charset="0"/>
                  <a:cs typeface="DeutscheBank" panose="020B0503020202030204" pitchFamily="34" charset="0"/>
                </a:rPr>
                <a:t>189</a:t>
              </a:r>
            </a:p>
          </p:txBody>
        </p:sp>
        <p:sp>
          <p:nvSpPr>
            <p:cNvPr id="46" name="Rechteck 10">
              <a:extLst>
                <a:ext uri="{FF2B5EF4-FFF2-40B4-BE49-F238E27FC236}">
                  <a16:creationId xmlns:a16="http://schemas.microsoft.com/office/drawing/2014/main" id="{59F93B4A-4D74-F8A6-6147-5884CF83565F}"/>
                </a:ext>
              </a:extLst>
            </p:cNvPr>
            <p:cNvSpPr>
              <a:spLocks/>
            </p:cNvSpPr>
            <p:nvPr userDrawn="1"/>
          </p:nvSpPr>
          <p:spPr>
            <a:xfrm>
              <a:off x="13163669" y="5434829"/>
              <a:ext cx="734400" cy="414000"/>
            </a:xfrm>
            <a:prstGeom prst="rect">
              <a:avLst/>
            </a:prstGeom>
            <a:solidFill>
              <a:srgbClr val="D4065D"/>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bg1"/>
                  </a:solidFill>
                  <a:effectLst/>
                  <a:uLnTx/>
                  <a:uFillTx/>
                  <a:ea typeface="+mn-ea"/>
                  <a:cs typeface="+mn-cs"/>
                  <a:sym typeface="Arial"/>
                </a:rPr>
                <a:t>Rubine Red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 b="0" i="0" u="none" strike="noStrike" kern="0" cap="none" spc="0" normalizeH="0" baseline="0" noProof="0" dirty="0">
                  <a:ln>
                    <a:noFill/>
                  </a:ln>
                  <a:solidFill>
                    <a:schemeClr val="bg1"/>
                  </a:solidFill>
                  <a:effectLst/>
                  <a:uLnTx/>
                  <a:uFillTx/>
                  <a:ea typeface="+mn-ea"/>
                  <a:cs typeface="+mn-cs"/>
                  <a:sym typeface="Arial"/>
                </a:rPr>
                <a:t>212|6|93</a:t>
              </a:r>
            </a:p>
          </p:txBody>
        </p:sp>
        <p:sp>
          <p:nvSpPr>
            <p:cNvPr id="47" name="Rectangle 14">
              <a:extLst>
                <a:ext uri="{FF2B5EF4-FFF2-40B4-BE49-F238E27FC236}">
                  <a16:creationId xmlns:a16="http://schemas.microsoft.com/office/drawing/2014/main" id="{608AEC4B-5F4A-1055-3B05-84A05FB86B7A}"/>
                </a:ext>
              </a:extLst>
            </p:cNvPr>
            <p:cNvSpPr>
              <a:spLocks noChangeArrowheads="1"/>
            </p:cNvSpPr>
            <p:nvPr userDrawn="1"/>
          </p:nvSpPr>
          <p:spPr bwMode="ltGray">
            <a:xfrm>
              <a:off x="13163669" y="4961785"/>
              <a:ext cx="734400" cy="414000"/>
            </a:xfrm>
            <a:prstGeom prst="rect">
              <a:avLst/>
            </a:prstGeom>
            <a:solidFill>
              <a:srgbClr val="E7001D"/>
            </a:solidFill>
            <a:ln w="12700">
              <a:noFill/>
              <a:round/>
              <a:headEnd/>
              <a:tailEnd/>
            </a:ln>
          </p:spPr>
          <p:txBody>
            <a:bodyPr wrap="none" lIns="72000" tIns="72000" rIns="72000" bIns="72000" anchor="t" anchorCtr="0"/>
            <a:lstStyle/>
            <a:p>
              <a:pPr eaLnBrk="0" hangingPunct="0"/>
              <a:r>
                <a:rPr lang="en-GB" sz="600" dirty="0">
                  <a:solidFill>
                    <a:schemeClr val="bg1"/>
                  </a:solidFill>
                  <a:cs typeface="DeutscheBank" panose="020B0503020202030204" pitchFamily="34" charset="0"/>
                </a:rPr>
                <a:t>Bright Red</a:t>
              </a:r>
            </a:p>
            <a:p>
              <a:r>
                <a:rPr lang="en-GB" sz="600" dirty="0">
                  <a:solidFill>
                    <a:schemeClr val="bg1"/>
                  </a:solidFill>
                  <a:ea typeface="DeutscheBank" panose="020B0503020202030204" pitchFamily="34" charset="0"/>
                  <a:cs typeface="DeutscheBank" panose="020B0503020202030204" pitchFamily="34" charset="0"/>
                </a:rPr>
                <a:t>231</a:t>
              </a:r>
              <a:r>
                <a:rPr kumimoji="0" lang="en-GB" sz="600" b="0" i="0" u="none" strike="noStrike" kern="0" cap="none" spc="0" normalizeH="0" baseline="0" noProof="0" dirty="0">
                  <a:ln>
                    <a:noFill/>
                  </a:ln>
                  <a:solidFill>
                    <a:schemeClr val="bg1"/>
                  </a:solidFill>
                  <a:effectLst/>
                  <a:uLnTx/>
                  <a:uFillTx/>
                  <a:ea typeface="+mn-ea"/>
                  <a:cs typeface="+mn-cs"/>
                  <a:sym typeface="Arial"/>
                </a:rPr>
                <a:t>|</a:t>
              </a:r>
              <a:r>
                <a:rPr lang="en-GB" sz="600" dirty="0">
                  <a:solidFill>
                    <a:schemeClr val="bg1"/>
                  </a:solidFill>
                  <a:ea typeface="DeutscheBank" panose="020B0503020202030204" pitchFamily="34" charset="0"/>
                  <a:cs typeface="DeutscheBank" panose="020B0503020202030204" pitchFamily="34" charset="0"/>
                </a:rPr>
                <a:t>0</a:t>
              </a:r>
              <a:r>
                <a:rPr kumimoji="0" lang="en-GB" sz="600" b="0" i="0" u="none" strike="noStrike" kern="0" cap="none" spc="0" normalizeH="0" baseline="0" noProof="0" dirty="0">
                  <a:ln>
                    <a:noFill/>
                  </a:ln>
                  <a:solidFill>
                    <a:schemeClr val="bg1"/>
                  </a:solidFill>
                  <a:effectLst/>
                  <a:uLnTx/>
                  <a:uFillTx/>
                  <a:ea typeface="+mn-ea"/>
                  <a:cs typeface="+mn-cs"/>
                  <a:sym typeface="Arial"/>
                </a:rPr>
                <a:t>|</a:t>
              </a:r>
              <a:r>
                <a:rPr lang="en-GB" sz="600" dirty="0">
                  <a:solidFill>
                    <a:schemeClr val="bg1"/>
                  </a:solidFill>
                  <a:ea typeface="DeutscheBank" panose="020B0503020202030204" pitchFamily="34" charset="0"/>
                  <a:cs typeface="DeutscheBank" panose="020B0503020202030204" pitchFamily="34" charset="0"/>
                </a:rPr>
                <a:t>29</a:t>
              </a:r>
            </a:p>
          </p:txBody>
        </p:sp>
        <p:sp>
          <p:nvSpPr>
            <p:cNvPr id="48" name="Rectangle 15">
              <a:extLst>
                <a:ext uri="{FF2B5EF4-FFF2-40B4-BE49-F238E27FC236}">
                  <a16:creationId xmlns:a16="http://schemas.microsoft.com/office/drawing/2014/main" id="{A77AB7F1-299F-9141-53AB-72031A792E35}"/>
                </a:ext>
              </a:extLst>
            </p:cNvPr>
            <p:cNvSpPr>
              <a:spLocks noChangeArrowheads="1"/>
            </p:cNvSpPr>
            <p:nvPr userDrawn="1"/>
          </p:nvSpPr>
          <p:spPr bwMode="ltGray">
            <a:xfrm>
              <a:off x="13163669" y="5907873"/>
              <a:ext cx="734400" cy="414000"/>
            </a:xfrm>
            <a:prstGeom prst="rect">
              <a:avLst/>
            </a:prstGeom>
            <a:solidFill>
              <a:srgbClr val="452061"/>
            </a:solidFill>
            <a:ln w="12700" algn="ctr">
              <a:noFill/>
              <a:round/>
              <a:headEnd/>
              <a:tailEnd/>
            </a:ln>
          </p:spPr>
          <p:txBody>
            <a:bodyPr wrap="none" lIns="72000" tIns="72000" rIns="72000" bIns="72000" anchor="t" anchorCtr="0"/>
            <a:lstStyle/>
            <a:p>
              <a:pPr eaLnBrk="0" hangingPunct="0"/>
              <a:r>
                <a:rPr lang="en-GB" sz="600" dirty="0">
                  <a:solidFill>
                    <a:schemeClr val="bg1"/>
                  </a:solidFill>
                  <a:cs typeface="DeutscheBank" panose="020B0503020202030204" pitchFamily="34" charset="0"/>
                </a:rPr>
                <a:t>Night Violet</a:t>
              </a:r>
            </a:p>
            <a:p>
              <a:pPr>
                <a:defRPr/>
              </a:pPr>
              <a:r>
                <a:rPr lang="en-GB" sz="600" dirty="0">
                  <a:solidFill>
                    <a:schemeClr val="bg1"/>
                  </a:solidFill>
                  <a:ea typeface="DeutscheBank" panose="020B0503020202030204" pitchFamily="34" charset="0"/>
                  <a:cs typeface="DeutscheBank" panose="020B0503020202030204" pitchFamily="34" charset="0"/>
                </a:rPr>
                <a:t>69</a:t>
              </a:r>
              <a:r>
                <a:rPr kumimoji="0" lang="en-GB" sz="600" b="0" i="0" u="none" strike="noStrike" kern="0" cap="none" spc="0" normalizeH="0" baseline="0" noProof="0" dirty="0">
                  <a:ln>
                    <a:noFill/>
                  </a:ln>
                  <a:solidFill>
                    <a:schemeClr val="bg1"/>
                  </a:solidFill>
                  <a:effectLst/>
                  <a:uLnTx/>
                  <a:uFillTx/>
                  <a:ea typeface="+mn-ea"/>
                  <a:cs typeface="+mn-cs"/>
                  <a:sym typeface="Arial"/>
                </a:rPr>
                <a:t>|</a:t>
              </a:r>
              <a:r>
                <a:rPr lang="en-GB" sz="600" dirty="0">
                  <a:solidFill>
                    <a:schemeClr val="bg1"/>
                  </a:solidFill>
                  <a:ea typeface="DeutscheBank" panose="020B0503020202030204" pitchFamily="34" charset="0"/>
                  <a:cs typeface="DeutscheBank" panose="020B0503020202030204" pitchFamily="34" charset="0"/>
                </a:rPr>
                <a:t>32</a:t>
              </a:r>
              <a:r>
                <a:rPr kumimoji="0" lang="en-GB" sz="600" b="0" i="0" u="none" strike="noStrike" kern="0" cap="none" spc="0" normalizeH="0" baseline="0" noProof="0" dirty="0">
                  <a:ln>
                    <a:noFill/>
                  </a:ln>
                  <a:solidFill>
                    <a:schemeClr val="bg1"/>
                  </a:solidFill>
                  <a:effectLst/>
                  <a:uLnTx/>
                  <a:uFillTx/>
                  <a:ea typeface="+mn-ea"/>
                  <a:cs typeface="+mn-cs"/>
                  <a:sym typeface="Arial"/>
                </a:rPr>
                <a:t>|</a:t>
              </a:r>
              <a:r>
                <a:rPr lang="en-GB" sz="600" dirty="0">
                  <a:solidFill>
                    <a:schemeClr val="bg1"/>
                  </a:solidFill>
                  <a:ea typeface="DeutscheBank" panose="020B0503020202030204" pitchFamily="34" charset="0"/>
                  <a:cs typeface="DeutscheBank" panose="020B0503020202030204" pitchFamily="34" charset="0"/>
                </a:rPr>
                <a:t>97</a:t>
              </a:r>
            </a:p>
          </p:txBody>
        </p:sp>
      </p:grpSp>
      <p:sp>
        <p:nvSpPr>
          <p:cNvPr id="16" name="Textfeld 15">
            <a:extLst>
              <a:ext uri="{FF2B5EF4-FFF2-40B4-BE49-F238E27FC236}">
                <a16:creationId xmlns:a16="http://schemas.microsoft.com/office/drawing/2014/main" id="{63D20671-3237-528D-425B-0479D4B12C1F}"/>
              </a:ext>
            </a:extLst>
          </p:cNvPr>
          <p:cNvSpPr txBox="1"/>
          <p:nvPr userDrawn="1">
            <p:extLst>
              <p:ext uri="{1162E1C5-73C7-4A58-AE30-91384D911F3F}">
                <p184:classification xmlns:p184="http://schemas.microsoft.com/office/powerpoint/2018/4/main" val="ftr"/>
              </p:ext>
            </p:extLst>
          </p:nvPr>
        </p:nvSpPr>
        <p:spPr>
          <a:xfrm>
            <a:off x="5553837" y="6642100"/>
            <a:ext cx="1141413" cy="152400"/>
          </a:xfrm>
          <a:prstGeom prst="rect">
            <a:avLst/>
          </a:prstGeom>
        </p:spPr>
        <p:txBody>
          <a:bodyPr horzOverflow="overflow" lIns="0" tIns="0" rIns="0" bIns="0">
            <a:spAutoFit/>
          </a:bodyPr>
          <a:lstStyle/>
          <a:p>
            <a:pPr algn="l"/>
            <a:r>
              <a:rPr lang="de-DE"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 For internal use only </a:t>
            </a:r>
          </a:p>
        </p:txBody>
      </p:sp>
    </p:spTree>
    <p:extLst>
      <p:ext uri="{BB962C8B-B14F-4D97-AF65-F5344CB8AC3E}">
        <p14:creationId xmlns:p14="http://schemas.microsoft.com/office/powerpoint/2010/main" val="96546864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p:wipe dir="r"/>
  </p:transition>
  <p:hf hdr="0" dt="0"/>
  <p:txStyles>
    <p:titleStyle>
      <a:lvl1pPr algn="l" rtl="0" eaLnBrk="1" fontAlgn="base" hangingPunct="1">
        <a:lnSpc>
          <a:spcPct val="90000"/>
        </a:lnSpc>
        <a:spcBef>
          <a:spcPct val="0"/>
        </a:spcBef>
        <a:spcAft>
          <a:spcPct val="0"/>
        </a:spcAft>
        <a:tabLst/>
        <a:defRPr sz="1900" b="1" kern="1200" baseline="0">
          <a:solidFill>
            <a:srgbClr val="1E2A78"/>
          </a:solidFill>
          <a:latin typeface="+mj-lt"/>
          <a:ea typeface="DeutscheBank" panose="020B0503020202030204" pitchFamily="34" charset="0"/>
          <a:cs typeface="DeutscheBank" panose="020B0503020202030204" pitchFamily="34" charset="0"/>
        </a:defRPr>
      </a:lvl1pPr>
      <a:lvl2pPr algn="l" rtl="0" eaLnBrk="1" fontAlgn="base" hangingPunct="1">
        <a:lnSpc>
          <a:spcPct val="90000"/>
        </a:lnSpc>
        <a:spcBef>
          <a:spcPct val="0"/>
        </a:spcBef>
        <a:spcAft>
          <a:spcPct val="0"/>
        </a:spcAft>
        <a:defRPr sz="2352">
          <a:solidFill>
            <a:schemeClr val="tx1"/>
          </a:solidFill>
          <a:latin typeface="Arial" charset="0"/>
          <a:ea typeface="ＭＳ Ｐゴシック" pitchFamily="34" charset="-128"/>
          <a:cs typeface="ＭＳ Ｐゴシック" pitchFamily="-109" charset="-128"/>
        </a:defRPr>
      </a:lvl2pPr>
      <a:lvl3pPr algn="l" rtl="0" eaLnBrk="1" fontAlgn="base" hangingPunct="1">
        <a:lnSpc>
          <a:spcPct val="90000"/>
        </a:lnSpc>
        <a:spcBef>
          <a:spcPct val="0"/>
        </a:spcBef>
        <a:spcAft>
          <a:spcPct val="0"/>
        </a:spcAft>
        <a:defRPr sz="2352">
          <a:solidFill>
            <a:schemeClr val="tx1"/>
          </a:solidFill>
          <a:latin typeface="Arial" charset="0"/>
          <a:ea typeface="ＭＳ Ｐゴシック" pitchFamily="34" charset="-128"/>
          <a:cs typeface="ＭＳ Ｐゴシック" pitchFamily="-109" charset="-128"/>
        </a:defRPr>
      </a:lvl3pPr>
      <a:lvl4pPr algn="l" rtl="0" eaLnBrk="1" fontAlgn="base" hangingPunct="1">
        <a:lnSpc>
          <a:spcPct val="90000"/>
        </a:lnSpc>
        <a:spcBef>
          <a:spcPct val="0"/>
        </a:spcBef>
        <a:spcAft>
          <a:spcPct val="0"/>
        </a:spcAft>
        <a:defRPr sz="2352">
          <a:solidFill>
            <a:schemeClr val="tx1"/>
          </a:solidFill>
          <a:latin typeface="Arial" charset="0"/>
          <a:ea typeface="ＭＳ Ｐゴシック" pitchFamily="34" charset="-128"/>
          <a:cs typeface="ＭＳ Ｐゴシック" pitchFamily="-109" charset="-128"/>
        </a:defRPr>
      </a:lvl4pPr>
      <a:lvl5pPr algn="l" rtl="0" eaLnBrk="1" fontAlgn="base" hangingPunct="1">
        <a:lnSpc>
          <a:spcPct val="90000"/>
        </a:lnSpc>
        <a:spcBef>
          <a:spcPct val="0"/>
        </a:spcBef>
        <a:spcAft>
          <a:spcPct val="0"/>
        </a:spcAft>
        <a:defRPr sz="2352">
          <a:solidFill>
            <a:schemeClr val="tx1"/>
          </a:solidFill>
          <a:latin typeface="Arial" charset="0"/>
          <a:ea typeface="ＭＳ Ｐゴシック" pitchFamily="34" charset="-128"/>
          <a:cs typeface="ＭＳ Ｐゴシック" pitchFamily="-109" charset="-128"/>
        </a:defRPr>
      </a:lvl5pPr>
      <a:lvl6pPr marL="456327" algn="l" rtl="0" eaLnBrk="1" fontAlgn="base" hangingPunct="1">
        <a:lnSpc>
          <a:spcPct val="90000"/>
        </a:lnSpc>
        <a:spcBef>
          <a:spcPct val="0"/>
        </a:spcBef>
        <a:spcAft>
          <a:spcPct val="0"/>
        </a:spcAft>
        <a:tabLst>
          <a:tab pos="665477" algn="l"/>
        </a:tabLst>
        <a:defRPr sz="2352" b="1">
          <a:solidFill>
            <a:schemeClr val="tx1"/>
          </a:solidFill>
          <a:latin typeface="Arial" charset="0"/>
        </a:defRPr>
      </a:lvl6pPr>
      <a:lvl7pPr marL="912655" algn="l" rtl="0" eaLnBrk="1" fontAlgn="base" hangingPunct="1">
        <a:lnSpc>
          <a:spcPct val="90000"/>
        </a:lnSpc>
        <a:spcBef>
          <a:spcPct val="0"/>
        </a:spcBef>
        <a:spcAft>
          <a:spcPct val="0"/>
        </a:spcAft>
        <a:tabLst>
          <a:tab pos="665477" algn="l"/>
        </a:tabLst>
        <a:defRPr sz="2352" b="1">
          <a:solidFill>
            <a:schemeClr val="tx1"/>
          </a:solidFill>
          <a:latin typeface="Arial" charset="0"/>
        </a:defRPr>
      </a:lvl7pPr>
      <a:lvl8pPr marL="1368982" algn="l" rtl="0" eaLnBrk="1" fontAlgn="base" hangingPunct="1">
        <a:lnSpc>
          <a:spcPct val="90000"/>
        </a:lnSpc>
        <a:spcBef>
          <a:spcPct val="0"/>
        </a:spcBef>
        <a:spcAft>
          <a:spcPct val="0"/>
        </a:spcAft>
        <a:tabLst>
          <a:tab pos="665477" algn="l"/>
        </a:tabLst>
        <a:defRPr sz="2352" b="1">
          <a:solidFill>
            <a:schemeClr val="tx1"/>
          </a:solidFill>
          <a:latin typeface="Arial" charset="0"/>
        </a:defRPr>
      </a:lvl8pPr>
      <a:lvl9pPr marL="1825306" algn="l" rtl="0" eaLnBrk="1" fontAlgn="base" hangingPunct="1">
        <a:lnSpc>
          <a:spcPct val="90000"/>
        </a:lnSpc>
        <a:spcBef>
          <a:spcPct val="0"/>
        </a:spcBef>
        <a:spcAft>
          <a:spcPct val="0"/>
        </a:spcAft>
        <a:tabLst>
          <a:tab pos="665477" algn="l"/>
        </a:tabLst>
        <a:defRPr sz="2352" b="1">
          <a:solidFill>
            <a:schemeClr val="tx1"/>
          </a:solidFill>
          <a:latin typeface="Arial" charset="0"/>
        </a:defRPr>
      </a:lvl9pPr>
    </p:titleStyle>
    <p:bodyStyle>
      <a:lvl1pPr algn="l" rtl="0" eaLnBrk="1" fontAlgn="base" hangingPunct="1">
        <a:lnSpc>
          <a:spcPct val="100000"/>
        </a:lnSpc>
        <a:spcBef>
          <a:spcPts val="0"/>
        </a:spcBef>
        <a:spcAft>
          <a:spcPts val="0"/>
        </a:spcAft>
        <a:defRPr sz="1600" b="0" kern="1200" baseline="0">
          <a:solidFill>
            <a:schemeClr val="tx1"/>
          </a:solidFill>
          <a:latin typeface="+mn-lt"/>
          <a:ea typeface="ＭＳ Ｐゴシック" pitchFamily="-109" charset="-128"/>
          <a:cs typeface="ＭＳ Ｐゴシック" pitchFamily="-109" charset="-128"/>
        </a:defRPr>
      </a:lvl1pPr>
      <a:lvl2pPr marL="0" indent="0" algn="l" rtl="0" eaLnBrk="1" fontAlgn="base" hangingPunct="1">
        <a:lnSpc>
          <a:spcPct val="100000"/>
        </a:lnSpc>
        <a:spcBef>
          <a:spcPts val="0"/>
        </a:spcBef>
        <a:spcAft>
          <a:spcPts val="0"/>
        </a:spcAft>
        <a:buFont typeface="Symbol" panose="05050102010706020507" pitchFamily="18" charset="2"/>
        <a:buNone/>
        <a:defRPr sz="1600" kern="1200" baseline="0">
          <a:solidFill>
            <a:srgbClr val="1E2A78"/>
          </a:solidFill>
          <a:latin typeface="+mn-lt"/>
          <a:ea typeface="ＭＳ Ｐゴシック" pitchFamily="-109" charset="-128"/>
        </a:defRPr>
      </a:lvl2pPr>
      <a:lvl3pPr marL="215900" indent="-215900" algn="l" rtl="0" eaLnBrk="1" fontAlgn="base" hangingPunct="1">
        <a:lnSpc>
          <a:spcPct val="100000"/>
        </a:lnSpc>
        <a:spcBef>
          <a:spcPts val="500"/>
        </a:spcBef>
        <a:spcAft>
          <a:spcPts val="0"/>
        </a:spcAft>
        <a:buFont typeface="Symbol" panose="05050102010706020507" pitchFamily="18" charset="2"/>
        <a:buChar char="-"/>
        <a:defRPr sz="1600" kern="1200" baseline="0">
          <a:solidFill>
            <a:schemeClr val="tx1"/>
          </a:solidFill>
          <a:latin typeface="+mn-lt"/>
          <a:ea typeface="DeutscheBank" panose="020B0503020202030204" pitchFamily="34" charset="0"/>
          <a:cs typeface="DeutscheBank" panose="020B0503020202030204" pitchFamily="34" charset="0"/>
        </a:defRPr>
      </a:lvl3pPr>
      <a:lvl4pPr marL="432000" indent="-216000" algn="l" rtl="0" eaLnBrk="1" fontAlgn="base" hangingPunct="1">
        <a:lnSpc>
          <a:spcPct val="100000"/>
        </a:lnSpc>
        <a:spcBef>
          <a:spcPts val="500"/>
        </a:spcBef>
        <a:spcAft>
          <a:spcPts val="0"/>
        </a:spcAft>
        <a:buFont typeface="Symbol" panose="05050102010706020507" pitchFamily="18" charset="2"/>
        <a:buChar char="-"/>
        <a:defRPr sz="1200" kern="1200" baseline="0">
          <a:solidFill>
            <a:schemeClr val="tx1"/>
          </a:solidFill>
          <a:latin typeface="+mn-lt"/>
          <a:ea typeface="ＭＳ Ｐゴシック" pitchFamily="-109" charset="-128"/>
        </a:defRPr>
      </a:lvl4pPr>
      <a:lvl5pPr marL="647700" indent="-216000" algn="l" rtl="0" eaLnBrk="1" fontAlgn="base" hangingPunct="1">
        <a:lnSpc>
          <a:spcPct val="100000"/>
        </a:lnSpc>
        <a:spcBef>
          <a:spcPts val="500"/>
        </a:spcBef>
        <a:spcAft>
          <a:spcPts val="0"/>
        </a:spcAft>
        <a:buFont typeface="Symbol" panose="05050102010706020507" pitchFamily="18" charset="2"/>
        <a:buChar char="-"/>
        <a:defRPr sz="1100" kern="1200" baseline="0">
          <a:solidFill>
            <a:schemeClr val="tx1"/>
          </a:solidFill>
          <a:latin typeface="+mn-lt"/>
          <a:ea typeface="ＭＳ Ｐゴシック" pitchFamily="-109" charset="-128"/>
        </a:defRPr>
      </a:lvl5pPr>
      <a:lvl6pPr marL="0" indent="0" algn="l" rtl="0" eaLnBrk="1" fontAlgn="base" hangingPunct="1">
        <a:spcBef>
          <a:spcPct val="10000"/>
        </a:spcBef>
        <a:spcAft>
          <a:spcPct val="10000"/>
        </a:spcAft>
        <a:buClr>
          <a:schemeClr val="tx2"/>
        </a:buClr>
        <a:buFont typeface="Arial" panose="020B0604020202020204" pitchFamily="34" charset="0"/>
        <a:buNone/>
        <a:defRPr sz="1000" u="none">
          <a:solidFill>
            <a:schemeClr val="tx1"/>
          </a:solidFill>
          <a:latin typeface="+mn-lt"/>
        </a:defRPr>
      </a:lvl6pPr>
      <a:lvl7pPr marL="0" indent="0" algn="l" rtl="0" eaLnBrk="1" fontAlgn="base" hangingPunct="1">
        <a:spcBef>
          <a:spcPct val="10000"/>
        </a:spcBef>
        <a:spcAft>
          <a:spcPct val="10000"/>
        </a:spcAft>
        <a:buClr>
          <a:schemeClr val="tx2"/>
        </a:buClr>
        <a:buFont typeface="Arial" panose="020B0604020202020204" pitchFamily="34" charset="0"/>
        <a:buNone/>
        <a:defRPr sz="800">
          <a:solidFill>
            <a:schemeClr val="tx1"/>
          </a:solidFill>
          <a:latin typeface="+mn-lt"/>
        </a:defRPr>
      </a:lvl7pPr>
      <a:lvl8pPr marL="2089914" indent="-177461" algn="l" rtl="0" eaLnBrk="1" fontAlgn="base" hangingPunct="1">
        <a:spcBef>
          <a:spcPct val="10000"/>
        </a:spcBef>
        <a:spcAft>
          <a:spcPct val="10000"/>
        </a:spcAft>
        <a:buClr>
          <a:schemeClr val="tx2"/>
        </a:buClr>
        <a:buFont typeface="Arial" charset="0"/>
        <a:buChar char="-"/>
        <a:defRPr sz="1356">
          <a:solidFill>
            <a:schemeClr val="tx1"/>
          </a:solidFill>
          <a:latin typeface="+mn-lt"/>
        </a:defRPr>
      </a:lvl8pPr>
      <a:lvl9pPr marL="2546242" indent="-177461" algn="l" rtl="0" eaLnBrk="1" fontAlgn="base" hangingPunct="1">
        <a:spcBef>
          <a:spcPct val="10000"/>
        </a:spcBef>
        <a:spcAft>
          <a:spcPct val="10000"/>
        </a:spcAft>
        <a:buClr>
          <a:schemeClr val="tx2"/>
        </a:buClr>
        <a:buFont typeface="Arial" charset="0"/>
        <a:buChar char="-"/>
        <a:defRPr sz="1356">
          <a:solidFill>
            <a:schemeClr val="tx1"/>
          </a:solidFill>
          <a:latin typeface="+mn-lt"/>
        </a:defRPr>
      </a:lvl9pPr>
    </p:bodyStyle>
    <p:otherStyle>
      <a:defPPr>
        <a:defRPr lang="de-DE"/>
      </a:defPPr>
      <a:lvl1pPr marL="0" algn="l" defTabSz="912655" rtl="0" eaLnBrk="1" latinLnBrk="0" hangingPunct="1">
        <a:defRPr sz="1809" kern="1200">
          <a:solidFill>
            <a:schemeClr val="tx1"/>
          </a:solidFill>
          <a:latin typeface="+mn-lt"/>
          <a:ea typeface="+mn-ea"/>
          <a:cs typeface="+mn-cs"/>
        </a:defRPr>
      </a:lvl1pPr>
      <a:lvl2pPr marL="456327" algn="l" defTabSz="912655" rtl="0" eaLnBrk="1" latinLnBrk="0" hangingPunct="1">
        <a:defRPr sz="1809" kern="1200">
          <a:solidFill>
            <a:schemeClr val="tx1"/>
          </a:solidFill>
          <a:latin typeface="+mn-lt"/>
          <a:ea typeface="+mn-ea"/>
          <a:cs typeface="+mn-cs"/>
        </a:defRPr>
      </a:lvl2pPr>
      <a:lvl3pPr marL="912655" algn="l" defTabSz="912655" rtl="0" eaLnBrk="1" latinLnBrk="0" hangingPunct="1">
        <a:defRPr sz="1809" kern="1200">
          <a:solidFill>
            <a:schemeClr val="tx1"/>
          </a:solidFill>
          <a:latin typeface="+mn-lt"/>
          <a:ea typeface="+mn-ea"/>
          <a:cs typeface="+mn-cs"/>
        </a:defRPr>
      </a:lvl3pPr>
      <a:lvl4pPr marL="1368982" algn="l" defTabSz="912655" rtl="0" eaLnBrk="1" latinLnBrk="0" hangingPunct="1">
        <a:defRPr sz="1809" kern="1200">
          <a:solidFill>
            <a:schemeClr val="tx1"/>
          </a:solidFill>
          <a:latin typeface="+mn-lt"/>
          <a:ea typeface="+mn-ea"/>
          <a:cs typeface="+mn-cs"/>
        </a:defRPr>
      </a:lvl4pPr>
      <a:lvl5pPr marL="1825306" algn="l" defTabSz="912655" rtl="0" eaLnBrk="1" latinLnBrk="0" hangingPunct="1">
        <a:defRPr sz="1809" kern="1200">
          <a:solidFill>
            <a:schemeClr val="tx1"/>
          </a:solidFill>
          <a:latin typeface="+mn-lt"/>
          <a:ea typeface="+mn-ea"/>
          <a:cs typeface="+mn-cs"/>
        </a:defRPr>
      </a:lvl5pPr>
      <a:lvl6pPr marL="2281635" algn="l" defTabSz="912655" rtl="0" eaLnBrk="1" latinLnBrk="0" hangingPunct="1">
        <a:defRPr sz="1809" kern="1200">
          <a:solidFill>
            <a:schemeClr val="tx1"/>
          </a:solidFill>
          <a:latin typeface="+mn-lt"/>
          <a:ea typeface="+mn-ea"/>
          <a:cs typeface="+mn-cs"/>
        </a:defRPr>
      </a:lvl6pPr>
      <a:lvl7pPr marL="2737962" algn="l" defTabSz="912655" rtl="0" eaLnBrk="1" latinLnBrk="0" hangingPunct="1">
        <a:defRPr sz="1809" kern="1200">
          <a:solidFill>
            <a:schemeClr val="tx1"/>
          </a:solidFill>
          <a:latin typeface="+mn-lt"/>
          <a:ea typeface="+mn-ea"/>
          <a:cs typeface="+mn-cs"/>
        </a:defRPr>
      </a:lvl7pPr>
      <a:lvl8pPr marL="3194288" algn="l" defTabSz="912655" rtl="0" eaLnBrk="1" latinLnBrk="0" hangingPunct="1">
        <a:defRPr sz="1809" kern="1200">
          <a:solidFill>
            <a:schemeClr val="tx1"/>
          </a:solidFill>
          <a:latin typeface="+mn-lt"/>
          <a:ea typeface="+mn-ea"/>
          <a:cs typeface="+mn-cs"/>
        </a:defRPr>
      </a:lvl8pPr>
      <a:lvl9pPr marL="3650615" algn="l" defTabSz="912655" rtl="0" eaLnBrk="1" latinLnBrk="0" hangingPunct="1">
        <a:defRPr sz="1809"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7401">
          <p15:clr>
            <a:srgbClr val="F26B43"/>
          </p15:clr>
        </p15:guide>
        <p15:guide id="13" orient="horz" pos="278">
          <p15:clr>
            <a:srgbClr val="F26B43"/>
          </p15:clr>
        </p15:guide>
        <p15:guide id="17" orient="horz" pos="572">
          <p15:clr>
            <a:srgbClr val="F26B43"/>
          </p15:clr>
        </p15:guide>
        <p15:guide id="18" orient="horz" pos="4042">
          <p15:clr>
            <a:srgbClr val="F26B43"/>
          </p15:clr>
        </p15:guide>
        <p15:guide id="21" orient="horz" pos="3906">
          <p15:clr>
            <a:srgbClr val="F26B43"/>
          </p15:clr>
        </p15:guide>
        <p15:guide id="23" orient="horz" pos="867">
          <p15:clr>
            <a:srgbClr val="F26B43"/>
          </p15:clr>
        </p15:guide>
        <p15:guide id="24" pos="3840">
          <p15:clr>
            <a:srgbClr val="F26B43"/>
          </p15:clr>
        </p15:guide>
        <p15:guide id="25" orient="horz" pos="2387">
          <p15:clr>
            <a:srgbClr val="F26B43"/>
          </p15:clr>
        </p15:guide>
        <p15:guide id="26" pos="27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7A705-9D29-1782-AEC5-2C72AA76C18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9B24465C-B182-7B73-E317-27EDAF07B3EC}"/>
              </a:ext>
            </a:extLst>
          </p:cNvPr>
          <p:cNvSpPr>
            <a:spLocks noGrp="1"/>
          </p:cNvSpPr>
          <p:nvPr>
            <p:ph type="ctrTitle"/>
          </p:nvPr>
        </p:nvSpPr>
        <p:spPr/>
        <p:txBody>
          <a:bodyPr/>
          <a:lstStyle/>
          <a:p>
            <a:r>
              <a:rPr lang="de-DE" dirty="0"/>
              <a:t>BKV-Update</a:t>
            </a:r>
          </a:p>
        </p:txBody>
      </p:sp>
      <p:sp>
        <p:nvSpPr>
          <p:cNvPr id="5" name="Untertitel 4">
            <a:extLst>
              <a:ext uri="{FF2B5EF4-FFF2-40B4-BE49-F238E27FC236}">
                <a16:creationId xmlns:a16="http://schemas.microsoft.com/office/drawing/2014/main" id="{07B46160-11CE-D0F5-0C5F-64636CD9DD3F}"/>
              </a:ext>
            </a:extLst>
          </p:cNvPr>
          <p:cNvSpPr>
            <a:spLocks noGrp="1"/>
          </p:cNvSpPr>
          <p:nvPr>
            <p:ph type="subTitle" idx="1"/>
          </p:nvPr>
        </p:nvSpPr>
        <p:spPr/>
        <p:txBody>
          <a:bodyPr/>
          <a:lstStyle/>
          <a:p>
            <a:br>
              <a:rPr lang="de-DE" dirty="0"/>
            </a:br>
            <a:endParaRPr lang="de-DE" dirty="0"/>
          </a:p>
          <a:p>
            <a:r>
              <a:rPr lang="de-DE" dirty="0"/>
              <a:t>Online, 05.08.2026</a:t>
            </a:r>
          </a:p>
        </p:txBody>
      </p:sp>
    </p:spTree>
    <p:extLst>
      <p:ext uri="{BB962C8B-B14F-4D97-AF65-F5344CB8AC3E}">
        <p14:creationId xmlns:p14="http://schemas.microsoft.com/office/powerpoint/2010/main" val="110234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92F1A-E1B9-363B-167B-3D7ED3EF817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34732CA-0F6B-8125-66F2-A1E70DAC3289}"/>
              </a:ext>
            </a:extLst>
          </p:cNvPr>
          <p:cNvSpPr>
            <a:spLocks noGrp="1"/>
          </p:cNvSpPr>
          <p:nvPr>
            <p:ph type="ctrTitle"/>
          </p:nvPr>
        </p:nvSpPr>
        <p:spPr/>
        <p:txBody>
          <a:bodyPr/>
          <a:lstStyle/>
          <a:p>
            <a:pPr>
              <a:tabLst>
                <a:tab pos="3019425" algn="l"/>
              </a:tabLst>
            </a:pPr>
            <a:r>
              <a:rPr lang="de-DE" dirty="0"/>
              <a:t>Mehrwerte der Mitgliedskassen</a:t>
            </a:r>
          </a:p>
        </p:txBody>
      </p:sp>
    </p:spTree>
    <p:extLst>
      <p:ext uri="{BB962C8B-B14F-4D97-AF65-F5344CB8AC3E}">
        <p14:creationId xmlns:p14="http://schemas.microsoft.com/office/powerpoint/2010/main" val="1234265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23727-F739-4816-9736-04844CEEB93A}"/>
              </a:ext>
            </a:extLst>
          </p:cNvPr>
          <p:cNvSpPr>
            <a:spLocks noGrp="1"/>
          </p:cNvSpPr>
          <p:nvPr>
            <p:ph type="ctrTitle"/>
          </p:nvPr>
        </p:nvSpPr>
        <p:spPr/>
        <p:txBody>
          <a:bodyPr/>
          <a:lstStyle/>
          <a:p>
            <a:br>
              <a:rPr lang="de-DE" dirty="0"/>
            </a:br>
            <a:r>
              <a:rPr lang="de-DE" dirty="0"/>
              <a:t>Mehrwerte der BKK Deutsche Bank</a:t>
            </a:r>
            <a:br>
              <a:rPr lang="de-DE" dirty="0"/>
            </a:br>
            <a:endParaRPr lang="de-DE" dirty="0"/>
          </a:p>
        </p:txBody>
      </p:sp>
      <p:sp>
        <p:nvSpPr>
          <p:cNvPr id="3" name="Untertitel 2">
            <a:extLst>
              <a:ext uri="{FF2B5EF4-FFF2-40B4-BE49-F238E27FC236}">
                <a16:creationId xmlns:a16="http://schemas.microsoft.com/office/drawing/2014/main" id="{20DEA57F-6C5A-486F-B67D-79D03E13EB99}"/>
              </a:ext>
            </a:extLst>
          </p:cNvPr>
          <p:cNvSpPr>
            <a:spLocks noGrp="1"/>
          </p:cNvSpPr>
          <p:nvPr>
            <p:ph type="subTitle" idx="1"/>
          </p:nvPr>
        </p:nvSpPr>
        <p:spPr/>
        <p:txBody>
          <a:bodyPr/>
          <a:lstStyle/>
          <a:p>
            <a:br>
              <a:rPr lang="de-DE" dirty="0"/>
            </a:br>
            <a:endParaRPr lang="de-DE" sz="2000" dirty="0"/>
          </a:p>
          <a:p>
            <a:r>
              <a:rPr lang="de-DE" sz="2000" dirty="0"/>
              <a:t>Harri Ackermann (BKK Deutsche Bank)</a:t>
            </a:r>
          </a:p>
        </p:txBody>
      </p:sp>
      <p:sp>
        <p:nvSpPr>
          <p:cNvPr id="10" name="Rechteck 9">
            <a:extLst>
              <a:ext uri="{FF2B5EF4-FFF2-40B4-BE49-F238E27FC236}">
                <a16:creationId xmlns:a16="http://schemas.microsoft.com/office/drawing/2014/main" id="{2D41F790-938C-4E0B-8D30-7A9503D073BB}"/>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11" name="Rechteck 10">
            <a:extLst>
              <a:ext uri="{FF2B5EF4-FFF2-40B4-BE49-F238E27FC236}">
                <a16:creationId xmlns:a16="http://schemas.microsoft.com/office/drawing/2014/main" id="{AD54CD52-B067-4976-AE8C-036135ABDE41}"/>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16" name="Rechteck 15">
            <a:extLst>
              <a:ext uri="{FF2B5EF4-FFF2-40B4-BE49-F238E27FC236}">
                <a16:creationId xmlns:a16="http://schemas.microsoft.com/office/drawing/2014/main" id="{59932763-9CCD-4BAA-8842-C06C8DDB7BDF}"/>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17" name="Rechteck 16">
            <a:extLst>
              <a:ext uri="{FF2B5EF4-FFF2-40B4-BE49-F238E27FC236}">
                <a16:creationId xmlns:a16="http://schemas.microsoft.com/office/drawing/2014/main" id="{BBC5EE98-A79B-4B01-8D0A-73485A4AC48D}"/>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18" name="Rechteck 17">
            <a:extLst>
              <a:ext uri="{FF2B5EF4-FFF2-40B4-BE49-F238E27FC236}">
                <a16:creationId xmlns:a16="http://schemas.microsoft.com/office/drawing/2014/main" id="{2474D62E-3074-4DC8-ABE1-AF87DBDE1A2F}"/>
              </a:ext>
            </a:extLst>
          </p:cNvPr>
          <p:cNvSpPr/>
          <p:nvPr/>
        </p:nvSpPr>
        <p:spPr>
          <a:xfrm>
            <a:off x="3019401"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Mehrwerte der Mitgliedskassen</a:t>
            </a:r>
          </a:p>
        </p:txBody>
      </p:sp>
    </p:spTree>
    <p:extLst>
      <p:ext uri="{BB962C8B-B14F-4D97-AF65-F5344CB8AC3E}">
        <p14:creationId xmlns:p14="http://schemas.microsoft.com/office/powerpoint/2010/main" val="3580784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766016F-FDB5-085C-3C04-8139A07FF358}"/>
              </a:ext>
            </a:extLst>
          </p:cNvPr>
          <p:cNvSpPr>
            <a:spLocks noGrp="1"/>
          </p:cNvSpPr>
          <p:nvPr>
            <p:ph type="title"/>
          </p:nvPr>
        </p:nvSpPr>
        <p:spPr/>
        <p:txBody>
          <a:bodyPr/>
          <a:lstStyle/>
          <a:p>
            <a:r>
              <a:rPr lang="de-DE" dirty="0"/>
              <a:t>Mehrwerte der BKK für den Konzern</a:t>
            </a:r>
          </a:p>
        </p:txBody>
      </p:sp>
      <p:sp>
        <p:nvSpPr>
          <p:cNvPr id="9" name="Text Placeholder 8">
            <a:extLst>
              <a:ext uri="{FF2B5EF4-FFF2-40B4-BE49-F238E27FC236}">
                <a16:creationId xmlns:a16="http://schemas.microsoft.com/office/drawing/2014/main" id="{B7446CE5-EE97-1FCF-B555-793AC72CC00C}"/>
              </a:ext>
            </a:extLst>
          </p:cNvPr>
          <p:cNvSpPr>
            <a:spLocks noGrp="1"/>
          </p:cNvSpPr>
          <p:nvPr>
            <p:ph type="body" sz="quarter" idx="14"/>
          </p:nvPr>
        </p:nvSpPr>
        <p:spPr/>
        <p:txBody>
          <a:bodyPr/>
          <a:lstStyle/>
          <a:p>
            <a:r>
              <a:rPr lang="de-DE" dirty="0"/>
              <a:t>Betriebskrankenkasse</a:t>
            </a:r>
          </a:p>
        </p:txBody>
      </p:sp>
      <p:sp>
        <p:nvSpPr>
          <p:cNvPr id="7" name="Text Placeholder 6">
            <a:extLst>
              <a:ext uri="{FF2B5EF4-FFF2-40B4-BE49-F238E27FC236}">
                <a16:creationId xmlns:a16="http://schemas.microsoft.com/office/drawing/2014/main" id="{88F73E47-B134-8B66-B650-138375807686}"/>
              </a:ext>
            </a:extLst>
          </p:cNvPr>
          <p:cNvSpPr>
            <a:spLocks noGrp="1"/>
          </p:cNvSpPr>
          <p:nvPr>
            <p:ph type="body" sz="quarter" idx="10"/>
          </p:nvPr>
        </p:nvSpPr>
        <p:spPr/>
        <p:txBody>
          <a:bodyPr/>
          <a:lstStyle/>
          <a:p>
            <a:r>
              <a:rPr lang="de-DE" dirty="0"/>
              <a:t>Sitzung am 05.08.2026</a:t>
            </a:r>
          </a:p>
        </p:txBody>
      </p:sp>
    </p:spTree>
    <p:extLst>
      <p:ext uri="{BB962C8B-B14F-4D97-AF65-F5344CB8AC3E}">
        <p14:creationId xmlns:p14="http://schemas.microsoft.com/office/powerpoint/2010/main" val="3456588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13</a:t>
            </a:fld>
            <a:endParaRPr kumimoji="0" lang="en-GB" sz="1000" b="0" i="0" u="none" strike="noStrike" kern="1200" cap="none" spc="0" normalizeH="0" baseline="0" noProof="1">
              <a:ln>
                <a:noFill/>
              </a:ln>
              <a:solidFill>
                <a:srgbClr val="000000"/>
              </a:solidFill>
              <a:effectLst/>
              <a:uLnTx/>
              <a:uFillTx/>
              <a:latin typeface="DeutscheBank"/>
            </a:endParaRPr>
          </a:p>
        </p:txBody>
      </p:sp>
      <p:sp>
        <p:nvSpPr>
          <p:cNvPr id="5" name="Rectangle 2">
            <a:extLst>
              <a:ext uri="{FF2B5EF4-FFF2-40B4-BE49-F238E27FC236}">
                <a16:creationId xmlns:a16="http://schemas.microsoft.com/office/drawing/2014/main" id="{2C828B8C-30CF-4F30-1D1A-709D82DF7D6D}"/>
              </a:ext>
            </a:extLst>
          </p:cNvPr>
          <p:cNvSpPr txBox="1">
            <a:spLocks noGrp="1" noChangeArrowheads="1"/>
          </p:cNvSpPr>
          <p:nvPr>
            <p:ph type="title"/>
          </p:nvPr>
        </p:nvSpPr>
        <p:spPr>
          <a:xfrm>
            <a:off x="442913" y="442913"/>
            <a:ext cx="10331450" cy="468312"/>
          </a:xfrm>
          <a:prstGeom prst="rect">
            <a:avLst/>
          </a:prstGeom>
          <a:noFill/>
        </p:spPr>
        <p:txBody>
          <a:bodyPr lIns="0" tIns="0" rIns="0" bIns="0" anchor="t"/>
          <a:lstStyle>
            <a:lvl1pPr algn="ctr" defTabSz="1003949" rtl="0" eaLnBrk="0" fontAlgn="base" hangingPunct="0">
              <a:spcBef>
                <a:spcPct val="0"/>
              </a:spcBef>
              <a:spcAft>
                <a:spcPct val="0"/>
              </a:spcAft>
              <a:defRPr sz="4000">
                <a:solidFill>
                  <a:schemeClr val="tx2"/>
                </a:solidFill>
                <a:latin typeface="+mj-lt"/>
                <a:ea typeface="+mj-ea"/>
                <a:cs typeface="+mj-cs"/>
              </a:defRPr>
            </a:lvl1pPr>
            <a:lvl2pPr algn="ctr" defTabSz="1003949" rtl="0" eaLnBrk="0" fontAlgn="base" hangingPunct="0">
              <a:spcBef>
                <a:spcPct val="0"/>
              </a:spcBef>
              <a:spcAft>
                <a:spcPct val="0"/>
              </a:spcAft>
              <a:defRPr sz="4000">
                <a:solidFill>
                  <a:schemeClr val="tx2"/>
                </a:solidFill>
                <a:latin typeface="Univers" pitchFamily="34" charset="0"/>
              </a:defRPr>
            </a:lvl2pPr>
            <a:lvl3pPr algn="ctr" defTabSz="1003949" rtl="0" eaLnBrk="0" fontAlgn="base" hangingPunct="0">
              <a:spcBef>
                <a:spcPct val="0"/>
              </a:spcBef>
              <a:spcAft>
                <a:spcPct val="0"/>
              </a:spcAft>
              <a:defRPr sz="4000">
                <a:solidFill>
                  <a:schemeClr val="tx2"/>
                </a:solidFill>
                <a:latin typeface="Univers" pitchFamily="34" charset="0"/>
              </a:defRPr>
            </a:lvl3pPr>
            <a:lvl4pPr algn="ctr" defTabSz="1003949" rtl="0" eaLnBrk="0" fontAlgn="base" hangingPunct="0">
              <a:spcBef>
                <a:spcPct val="0"/>
              </a:spcBef>
              <a:spcAft>
                <a:spcPct val="0"/>
              </a:spcAft>
              <a:defRPr sz="4000">
                <a:solidFill>
                  <a:schemeClr val="tx2"/>
                </a:solidFill>
                <a:latin typeface="Univers" pitchFamily="34" charset="0"/>
              </a:defRPr>
            </a:lvl4pPr>
            <a:lvl5pPr algn="ctr" defTabSz="1003949" rtl="0" eaLnBrk="0" fontAlgn="base" hangingPunct="0">
              <a:spcBef>
                <a:spcPct val="0"/>
              </a:spcBef>
              <a:spcAft>
                <a:spcPct val="0"/>
              </a:spcAft>
              <a:defRPr sz="4000">
                <a:solidFill>
                  <a:schemeClr val="tx2"/>
                </a:solidFill>
                <a:latin typeface="Univers" pitchFamily="34" charset="0"/>
              </a:defRPr>
            </a:lvl5pPr>
            <a:lvl6pPr marL="536433" algn="ctr" defTabSz="1003949" rtl="0" fontAlgn="base">
              <a:spcBef>
                <a:spcPct val="0"/>
              </a:spcBef>
              <a:spcAft>
                <a:spcPct val="0"/>
              </a:spcAft>
              <a:defRPr sz="4000">
                <a:solidFill>
                  <a:schemeClr val="tx2"/>
                </a:solidFill>
                <a:latin typeface="Univers" pitchFamily="34" charset="0"/>
              </a:defRPr>
            </a:lvl6pPr>
            <a:lvl7pPr marL="1072866" algn="ctr" defTabSz="1003949" rtl="0" fontAlgn="base">
              <a:spcBef>
                <a:spcPct val="0"/>
              </a:spcBef>
              <a:spcAft>
                <a:spcPct val="0"/>
              </a:spcAft>
              <a:defRPr sz="4000">
                <a:solidFill>
                  <a:schemeClr val="tx2"/>
                </a:solidFill>
                <a:latin typeface="Univers" pitchFamily="34" charset="0"/>
              </a:defRPr>
            </a:lvl7pPr>
            <a:lvl8pPr marL="1609298" algn="ctr" defTabSz="1003949" rtl="0" fontAlgn="base">
              <a:spcBef>
                <a:spcPct val="0"/>
              </a:spcBef>
              <a:spcAft>
                <a:spcPct val="0"/>
              </a:spcAft>
              <a:defRPr sz="4000">
                <a:solidFill>
                  <a:schemeClr val="tx2"/>
                </a:solidFill>
                <a:latin typeface="Univers" pitchFamily="34" charset="0"/>
              </a:defRPr>
            </a:lvl8pPr>
            <a:lvl9pPr marL="2145731" algn="ctr" defTabSz="1003949" rtl="0" fontAlgn="base">
              <a:spcBef>
                <a:spcPct val="0"/>
              </a:spcBef>
              <a:spcAft>
                <a:spcPct val="0"/>
              </a:spcAft>
              <a:defRPr sz="4000">
                <a:solidFill>
                  <a:schemeClr val="tx2"/>
                </a:solidFill>
                <a:latin typeface="Univers" pitchFamily="34" charset="0"/>
              </a:defRPr>
            </a:lvl9pPr>
          </a:lstStyle>
          <a:p>
            <a:pPr algn="l"/>
            <a:r>
              <a:rPr lang="de-DE" altLang="de-DE" sz="1900" dirty="0">
                <a:solidFill>
                  <a:srgbClr val="1E2A78"/>
                </a:solidFill>
                <a:ea typeface="DeutscheBank" panose="020B0503020202030204" pitchFamily="34" charset="0"/>
              </a:rPr>
              <a:t>Mehrwerte genutzt als </a:t>
            </a:r>
            <a:r>
              <a:rPr lang="de-DE" altLang="de-DE" sz="1900" b="0" dirty="0">
                <a:solidFill>
                  <a:srgbClr val="1E2A78"/>
                </a:solidFill>
                <a:ea typeface="DeutscheBank" panose="020B0503020202030204" pitchFamily="34" charset="0"/>
              </a:rPr>
              <a:t>Vertriebs– und BGM-Aktivitäten</a:t>
            </a:r>
          </a:p>
        </p:txBody>
      </p:sp>
      <p:sp>
        <p:nvSpPr>
          <p:cNvPr id="12" name="Content Placeholder 5">
            <a:extLst>
              <a:ext uri="{FF2B5EF4-FFF2-40B4-BE49-F238E27FC236}">
                <a16:creationId xmlns:a16="http://schemas.microsoft.com/office/drawing/2014/main" id="{AC505E41-AAA3-DFCF-F466-E2F3DC9ADEBB}"/>
              </a:ext>
            </a:extLst>
          </p:cNvPr>
          <p:cNvSpPr>
            <a:spLocks noGrp="1"/>
          </p:cNvSpPr>
          <p:nvPr>
            <p:ph sz="quarter" idx="10"/>
          </p:nvPr>
        </p:nvSpPr>
        <p:spPr>
          <a:xfrm>
            <a:off x="442800" y="1376775"/>
            <a:ext cx="11304000" cy="4824000"/>
          </a:xfrm>
        </p:spPr>
        <p:txBody>
          <a:bodyPr/>
          <a:lstStyle/>
          <a:p>
            <a:pPr marL="285750" indent="-285750">
              <a:spcAft>
                <a:spcPts val="600"/>
              </a:spcAft>
              <a:buFont typeface="Symbol" panose="05050102010706020507" pitchFamily="18" charset="2"/>
              <a:buChar char="-"/>
            </a:pPr>
            <a:r>
              <a:rPr lang="de-DE" b="1" dirty="0">
                <a:solidFill>
                  <a:srgbClr val="1E2A78"/>
                </a:solidFill>
                <a:ea typeface="Calibri" panose="020F0502020204030204" pitchFamily="34" charset="0"/>
                <a:cs typeface="Calibri" panose="020F0502020204030204" pitchFamily="34" charset="0"/>
              </a:rPr>
              <a:t>Präsenz in New Joiner Sessions </a:t>
            </a:r>
            <a:r>
              <a:rPr lang="de-DE" sz="1600" b="0" dirty="0">
                <a:solidFill>
                  <a:schemeClr val="accent1"/>
                </a:solidFill>
              </a:rPr>
              <a:t>zur frühzeitigen Vorstellung</a:t>
            </a:r>
            <a:br>
              <a:rPr lang="de-DE" sz="1600" b="0" dirty="0">
                <a:solidFill>
                  <a:schemeClr val="accent1"/>
                </a:solidFill>
              </a:rPr>
            </a:br>
            <a:r>
              <a:rPr lang="de-DE" sz="1600" b="0" dirty="0">
                <a:solidFill>
                  <a:schemeClr val="accent1"/>
                </a:solidFill>
              </a:rPr>
              <a:t>von BKK und Gesundheitsangeboten </a:t>
            </a:r>
          </a:p>
          <a:p>
            <a:pPr marL="285750" indent="-285750">
              <a:spcAft>
                <a:spcPts val="600"/>
              </a:spcAft>
              <a:buFont typeface="Symbol" panose="05050102010706020507" pitchFamily="18" charset="2"/>
              <a:buChar char="-"/>
            </a:pPr>
            <a:r>
              <a:rPr lang="de-DE" b="1" dirty="0">
                <a:solidFill>
                  <a:srgbClr val="1E2A78"/>
                </a:solidFill>
                <a:ea typeface="Calibri" panose="020F0502020204030204" pitchFamily="34" charset="0"/>
                <a:cs typeface="Calibri" panose="020F0502020204030204" pitchFamily="34" charset="0"/>
              </a:rPr>
              <a:t>Willkommensgruß </a:t>
            </a:r>
            <a:r>
              <a:rPr lang="de-DE" sz="1600" b="0" dirty="0">
                <a:solidFill>
                  <a:schemeClr val="accent1"/>
                </a:solidFill>
              </a:rPr>
              <a:t>als neuer Ansatz, um persönliche </a:t>
            </a:r>
            <a:br>
              <a:rPr lang="de-DE" sz="1600" b="0" dirty="0">
                <a:solidFill>
                  <a:schemeClr val="accent1"/>
                </a:solidFill>
              </a:rPr>
            </a:br>
            <a:r>
              <a:rPr lang="de-DE" sz="1600" b="0" dirty="0">
                <a:solidFill>
                  <a:schemeClr val="accent1"/>
                </a:solidFill>
              </a:rPr>
              <a:t>Touchpoints direkt zum Start zu schaffen</a:t>
            </a:r>
          </a:p>
          <a:p>
            <a:pPr marL="285750" indent="-285750">
              <a:spcAft>
                <a:spcPts val="600"/>
              </a:spcAft>
              <a:buFont typeface="Symbol" panose="05050102010706020507" pitchFamily="18" charset="2"/>
              <a:buChar char="-"/>
            </a:pPr>
            <a:r>
              <a:rPr lang="de-DE" b="1" dirty="0">
                <a:solidFill>
                  <a:srgbClr val="1E2A78"/>
                </a:solidFill>
                <a:ea typeface="Calibri" panose="020F0502020204030204" pitchFamily="34" charset="0"/>
                <a:cs typeface="Calibri" panose="020F0502020204030204" pitchFamily="34" charset="0"/>
              </a:rPr>
              <a:t>Ergonomie-Coaching </a:t>
            </a:r>
            <a:r>
              <a:rPr lang="de-DE" dirty="0">
                <a:solidFill>
                  <a:srgbClr val="1E2A78"/>
                </a:solidFill>
                <a:ea typeface="Calibri" panose="020F0502020204030204" pitchFamily="34" charset="0"/>
                <a:cs typeface="Calibri" panose="020F0502020204030204" pitchFamily="34" charset="0"/>
              </a:rPr>
              <a:t>weiter in Durchführung – hoher Mehrwert </a:t>
            </a:r>
            <a:br>
              <a:rPr lang="de-DE" dirty="0">
                <a:solidFill>
                  <a:srgbClr val="1E2A78"/>
                </a:solidFill>
                <a:ea typeface="Calibri" panose="020F0502020204030204" pitchFamily="34" charset="0"/>
                <a:cs typeface="Calibri" panose="020F0502020204030204" pitchFamily="34" charset="0"/>
              </a:rPr>
            </a:br>
            <a:r>
              <a:rPr lang="de-DE" dirty="0">
                <a:solidFill>
                  <a:srgbClr val="1E2A78"/>
                </a:solidFill>
                <a:ea typeface="Calibri" panose="020F0502020204030204" pitchFamily="34" charset="0"/>
                <a:cs typeface="Calibri" panose="020F0502020204030204" pitchFamily="34" charset="0"/>
              </a:rPr>
              <a:t>für Mitarbeitende</a:t>
            </a:r>
          </a:p>
          <a:p>
            <a:pPr marL="285750" indent="-285750">
              <a:spcAft>
                <a:spcPts val="600"/>
              </a:spcAft>
              <a:buFont typeface="Symbol" panose="05050102010706020507" pitchFamily="18" charset="2"/>
              <a:buChar char="-"/>
            </a:pPr>
            <a:r>
              <a:rPr lang="de-DE" b="1" dirty="0">
                <a:solidFill>
                  <a:srgbClr val="1E2A78"/>
                </a:solidFill>
                <a:ea typeface="Calibri" panose="020F0502020204030204" pitchFamily="34" charset="0"/>
                <a:cs typeface="Calibri" panose="020F0502020204030204" pitchFamily="34" charset="0"/>
              </a:rPr>
              <a:t>Neue Gesundheitsangebote </a:t>
            </a:r>
            <a:r>
              <a:rPr lang="de-DE" dirty="0">
                <a:solidFill>
                  <a:srgbClr val="1E2A78"/>
                </a:solidFill>
                <a:ea typeface="Calibri" panose="020F0502020204030204" pitchFamily="34" charset="0"/>
                <a:cs typeface="Calibri" panose="020F0502020204030204" pitchFamily="34" charset="0"/>
              </a:rPr>
              <a:t>eingeführt (</a:t>
            </a:r>
            <a:r>
              <a:rPr lang="de-DE" dirty="0" err="1">
                <a:solidFill>
                  <a:srgbClr val="1E2A78"/>
                </a:solidFill>
                <a:ea typeface="Calibri" panose="020F0502020204030204" pitchFamily="34" charset="0"/>
                <a:cs typeface="Calibri" panose="020F0502020204030204" pitchFamily="34" charset="0"/>
              </a:rPr>
              <a:t>Keleya</a:t>
            </a:r>
            <a:r>
              <a:rPr lang="de-DE" dirty="0">
                <a:solidFill>
                  <a:srgbClr val="1E2A78"/>
                </a:solidFill>
                <a:ea typeface="Calibri" panose="020F0502020204030204" pitchFamily="34" charset="0"/>
                <a:cs typeface="Calibri" panose="020F0502020204030204" pitchFamily="34" charset="0"/>
              </a:rPr>
              <a:t>, </a:t>
            </a:r>
            <a:r>
              <a:rPr lang="de-DE" dirty="0" err="1">
                <a:solidFill>
                  <a:srgbClr val="1E2A78"/>
                </a:solidFill>
                <a:ea typeface="Calibri" panose="020F0502020204030204" pitchFamily="34" charset="0"/>
                <a:cs typeface="Calibri" panose="020F0502020204030204" pitchFamily="34" charset="0"/>
              </a:rPr>
              <a:t>Teleclinic</a:t>
            </a:r>
            <a:r>
              <a:rPr lang="de-DE" dirty="0">
                <a:solidFill>
                  <a:srgbClr val="1E2A78"/>
                </a:solidFill>
                <a:ea typeface="Calibri" panose="020F0502020204030204" pitchFamily="34" charset="0"/>
                <a:cs typeface="Calibri" panose="020F0502020204030204" pitchFamily="34" charset="0"/>
              </a:rPr>
              <a:t>, </a:t>
            </a:r>
            <a:br>
              <a:rPr lang="de-DE" dirty="0">
                <a:solidFill>
                  <a:srgbClr val="1E2A78"/>
                </a:solidFill>
                <a:ea typeface="Calibri" panose="020F0502020204030204" pitchFamily="34" charset="0"/>
                <a:cs typeface="Calibri" panose="020F0502020204030204" pitchFamily="34" charset="0"/>
              </a:rPr>
            </a:br>
            <a:r>
              <a:rPr lang="de-DE" dirty="0" err="1">
                <a:solidFill>
                  <a:srgbClr val="1E2A78"/>
                </a:solidFill>
                <a:ea typeface="Calibri" panose="020F0502020204030204" pitchFamily="34" charset="0"/>
                <a:cs typeface="Calibri" panose="020F0502020204030204" pitchFamily="34" charset="0"/>
              </a:rPr>
              <a:t>Gymondo</a:t>
            </a:r>
            <a:r>
              <a:rPr lang="de-DE" dirty="0">
                <a:solidFill>
                  <a:srgbClr val="1E2A78"/>
                </a:solidFill>
                <a:ea typeface="Calibri" panose="020F0502020204030204" pitchFamily="34" charset="0"/>
                <a:cs typeface="Calibri" panose="020F0502020204030204" pitchFamily="34" charset="0"/>
              </a:rPr>
              <a:t>) und weitere Einführung (</a:t>
            </a:r>
            <a:r>
              <a:rPr lang="de-DE" dirty="0" err="1">
                <a:solidFill>
                  <a:srgbClr val="1E2A78"/>
                </a:solidFill>
                <a:ea typeface="Calibri" panose="020F0502020204030204" pitchFamily="34" charset="0"/>
                <a:cs typeface="Calibri" panose="020F0502020204030204" pitchFamily="34" charset="0"/>
              </a:rPr>
              <a:t>femfeel</a:t>
            </a:r>
            <a:r>
              <a:rPr lang="de-DE" dirty="0">
                <a:solidFill>
                  <a:srgbClr val="1E2A78"/>
                </a:solidFill>
                <a:ea typeface="Calibri" panose="020F0502020204030204" pitchFamily="34" charset="0"/>
                <a:cs typeface="Calibri" panose="020F0502020204030204" pitchFamily="34" charset="0"/>
              </a:rPr>
              <a:t>) </a:t>
            </a:r>
          </a:p>
          <a:p>
            <a:pPr marL="285750" indent="-285750">
              <a:spcAft>
                <a:spcPts val="600"/>
              </a:spcAft>
              <a:buFont typeface="Symbol" panose="05050102010706020507" pitchFamily="18" charset="2"/>
              <a:buChar char="-"/>
            </a:pPr>
            <a:r>
              <a:rPr lang="de-DE" b="1" dirty="0">
                <a:solidFill>
                  <a:srgbClr val="1E2A78"/>
                </a:solidFill>
                <a:ea typeface="Calibri" panose="020F0502020204030204" pitchFamily="34" charset="0"/>
                <a:cs typeface="Calibri" panose="020F0502020204030204" pitchFamily="34" charset="0"/>
              </a:rPr>
              <a:t>Gesundheitskampagne 2026 neu aufgesetzt </a:t>
            </a:r>
            <a:r>
              <a:rPr lang="de-DE" dirty="0">
                <a:solidFill>
                  <a:srgbClr val="1E2A78"/>
                </a:solidFill>
                <a:ea typeface="Calibri" panose="020F0502020204030204" pitchFamily="34" charset="0"/>
                <a:cs typeface="Calibri" panose="020F0502020204030204" pitchFamily="34" charset="0"/>
              </a:rPr>
              <a:t>mit </a:t>
            </a:r>
            <a:br>
              <a:rPr lang="de-DE" dirty="0">
                <a:solidFill>
                  <a:srgbClr val="1E2A78"/>
                </a:solidFill>
                <a:ea typeface="Calibri" panose="020F0502020204030204" pitchFamily="34" charset="0"/>
                <a:cs typeface="Calibri" panose="020F0502020204030204" pitchFamily="34" charset="0"/>
              </a:rPr>
            </a:br>
            <a:r>
              <a:rPr lang="de-DE" dirty="0">
                <a:solidFill>
                  <a:srgbClr val="1E2A78"/>
                </a:solidFill>
                <a:ea typeface="Calibri" panose="020F0502020204030204" pitchFamily="34" charset="0"/>
                <a:cs typeface="Calibri" panose="020F0502020204030204" pitchFamily="34" charset="0"/>
              </a:rPr>
              <a:t>unterschiedlichen Formaten, Challenges und interaktiven </a:t>
            </a:r>
            <a:br>
              <a:rPr lang="de-DE" dirty="0">
                <a:solidFill>
                  <a:srgbClr val="1E2A78"/>
                </a:solidFill>
                <a:ea typeface="Calibri" panose="020F0502020204030204" pitchFamily="34" charset="0"/>
                <a:cs typeface="Calibri" panose="020F0502020204030204" pitchFamily="34" charset="0"/>
              </a:rPr>
            </a:br>
            <a:r>
              <a:rPr lang="de-DE" dirty="0">
                <a:solidFill>
                  <a:srgbClr val="1E2A78"/>
                </a:solidFill>
                <a:ea typeface="Calibri" panose="020F0502020204030204" pitchFamily="34" charset="0"/>
                <a:cs typeface="Calibri" panose="020F0502020204030204" pitchFamily="34" charset="0"/>
              </a:rPr>
              <a:t>Elementen</a:t>
            </a:r>
          </a:p>
          <a:p>
            <a:pPr marL="285750" indent="-285750">
              <a:buFont typeface="Symbol" panose="05050102010706020507" pitchFamily="18" charset="2"/>
              <a:buChar char="-"/>
            </a:pPr>
            <a:r>
              <a:rPr lang="de-DE" b="1" dirty="0">
                <a:solidFill>
                  <a:srgbClr val="1E2A78"/>
                </a:solidFill>
                <a:ea typeface="Calibri" panose="020F0502020204030204" pitchFamily="34" charset="0"/>
                <a:cs typeface="Calibri" panose="020F0502020204030204" pitchFamily="34" charset="0"/>
              </a:rPr>
              <a:t>Priorisierung und Fokussierung </a:t>
            </a:r>
            <a:r>
              <a:rPr lang="de-DE" dirty="0">
                <a:solidFill>
                  <a:srgbClr val="1E2A78"/>
                </a:solidFill>
                <a:ea typeface="Calibri" panose="020F0502020204030204" pitchFamily="34" charset="0"/>
                <a:cs typeface="Calibri" panose="020F0502020204030204" pitchFamily="34" charset="0"/>
              </a:rPr>
              <a:t>auf strategisch relevante </a:t>
            </a:r>
            <a:br>
              <a:rPr lang="de-DE" dirty="0">
                <a:solidFill>
                  <a:srgbClr val="1E2A78"/>
                </a:solidFill>
                <a:ea typeface="Calibri" panose="020F0502020204030204" pitchFamily="34" charset="0"/>
                <a:cs typeface="Calibri" panose="020F0502020204030204" pitchFamily="34" charset="0"/>
              </a:rPr>
            </a:br>
            <a:r>
              <a:rPr lang="de-DE" dirty="0">
                <a:solidFill>
                  <a:srgbClr val="1E2A78"/>
                </a:solidFill>
                <a:ea typeface="Calibri" panose="020F0502020204030204" pitchFamily="34" charset="0"/>
                <a:cs typeface="Calibri" panose="020F0502020204030204" pitchFamily="34" charset="0"/>
              </a:rPr>
              <a:t>Maßnahmen </a:t>
            </a:r>
          </a:p>
          <a:p>
            <a:pPr marL="0" lvl="2" indent="0">
              <a:buNone/>
            </a:pP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feld 13">
            <a:extLst>
              <a:ext uri="{FF2B5EF4-FFF2-40B4-BE49-F238E27FC236}">
                <a16:creationId xmlns:a16="http://schemas.microsoft.com/office/drawing/2014/main" id="{85C1B6FF-DE93-F014-18FA-0CDEDE8C0F89}"/>
              </a:ext>
            </a:extLst>
          </p:cNvPr>
          <p:cNvSpPr txBox="1"/>
          <p:nvPr/>
        </p:nvSpPr>
        <p:spPr>
          <a:xfrm>
            <a:off x="6997365" y="3115652"/>
            <a:ext cx="4816683" cy="1231106"/>
          </a:xfrm>
          <a:prstGeom prst="rect">
            <a:avLst/>
          </a:prstGeom>
          <a:solidFill>
            <a:srgbClr val="EEF4FC"/>
          </a:solidFill>
          <a:ln w="15875">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DeutscheBank"/>
                <a:ea typeface="+mn-ea"/>
                <a:cs typeface="+mn-cs"/>
              </a:rPr>
              <a:t>Langfristiges Ziel ist die Integration der BKK in den standardisierten Onboarding-Prozess aller Mitarbeitenden – vergleichbar mit der Mitarbeitergeschäftsstelle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srgbClr val="000000"/>
              </a:solidFill>
              <a:effectLst/>
              <a:uLnTx/>
              <a:uFillTx/>
              <a:latin typeface="DeutscheBank"/>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600" b="0" i="0" u="none" strike="noStrike" kern="1200" cap="none" spc="0" normalizeH="0" baseline="0" noProof="0" dirty="0">
                <a:ln>
                  <a:noFill/>
                </a:ln>
                <a:solidFill>
                  <a:srgbClr val="000000"/>
                </a:solidFill>
                <a:effectLst/>
                <a:uLnTx/>
                <a:uFillTx/>
                <a:latin typeface="DeutscheBank"/>
                <a:ea typeface="+mn-ea"/>
                <a:cs typeface="+mn-cs"/>
              </a:rPr>
              <a:t>Direkte Sichtbarkeit der BKK von Beginn an</a:t>
            </a:r>
          </a:p>
        </p:txBody>
      </p:sp>
    </p:spTree>
    <p:extLst>
      <p:ext uri="{BB962C8B-B14F-4D97-AF65-F5344CB8AC3E}">
        <p14:creationId xmlns:p14="http://schemas.microsoft.com/office/powerpoint/2010/main" val="1406767848"/>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14</a:t>
            </a:fld>
            <a:endParaRPr kumimoji="0" lang="en-GB" sz="1000" b="0" i="0" u="none" strike="noStrike" kern="1200" cap="none" spc="0" normalizeH="0" baseline="0" noProof="1">
              <a:ln>
                <a:noFill/>
              </a:ln>
              <a:solidFill>
                <a:srgbClr val="000000"/>
              </a:solidFill>
              <a:effectLst/>
              <a:uLnTx/>
              <a:uFillTx/>
              <a:latin typeface="DeutscheBank"/>
            </a:endParaRPr>
          </a:p>
        </p:txBody>
      </p:sp>
      <p:sp>
        <p:nvSpPr>
          <p:cNvPr id="2" name="Inhaltsplatzhalter 2">
            <a:extLst>
              <a:ext uri="{FF2B5EF4-FFF2-40B4-BE49-F238E27FC236}">
                <a16:creationId xmlns:a16="http://schemas.microsoft.com/office/drawing/2014/main" id="{74C1B8E6-3012-E360-0077-9A0F30C41FEC}"/>
              </a:ext>
            </a:extLst>
          </p:cNvPr>
          <p:cNvSpPr>
            <a:spLocks noGrp="1"/>
          </p:cNvSpPr>
          <p:nvPr>
            <p:ph sz="quarter" idx="10"/>
          </p:nvPr>
        </p:nvSpPr>
        <p:spPr>
          <a:xfrm>
            <a:off x="442800" y="1376775"/>
            <a:ext cx="11304000" cy="4824000"/>
          </a:xfrm>
        </p:spPr>
        <p:txBody>
          <a:bodyPr/>
          <a:lstStyle/>
          <a:p>
            <a:r>
              <a:rPr lang="de-DE" b="1" dirty="0">
                <a:solidFill>
                  <a:schemeClr val="accent1"/>
                </a:solidFill>
              </a:rPr>
              <a:t>Gesamte Einstellungen: 315 Deutsche Bank-Verträge (blau)  </a:t>
            </a:r>
          </a:p>
          <a:p>
            <a:r>
              <a:rPr lang="de-DE" dirty="0"/>
              <a:t> </a:t>
            </a:r>
          </a:p>
        </p:txBody>
      </p:sp>
      <p:sp>
        <p:nvSpPr>
          <p:cNvPr id="5" name="Textfeld 4">
            <a:extLst>
              <a:ext uri="{FF2B5EF4-FFF2-40B4-BE49-F238E27FC236}">
                <a16:creationId xmlns:a16="http://schemas.microsoft.com/office/drawing/2014/main" id="{A3CD24EE-52B2-897C-E675-DE5BC361FC47}"/>
              </a:ext>
            </a:extLst>
          </p:cNvPr>
          <p:cNvSpPr txBox="1"/>
          <p:nvPr/>
        </p:nvSpPr>
        <p:spPr>
          <a:xfrm>
            <a:off x="442800" y="1800422"/>
            <a:ext cx="5409360" cy="3847207"/>
          </a:xfrm>
          <a:prstGeom prst="rect">
            <a:avLst/>
          </a:prstGeom>
          <a:noFill/>
          <a:ln w="9525">
            <a:no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sng" strike="noStrike" kern="1200" cap="none" spc="0" normalizeH="0" baseline="0" noProof="0" dirty="0">
                <a:ln>
                  <a:noFill/>
                </a:ln>
                <a:solidFill>
                  <a:srgbClr val="1E2A78"/>
                </a:solidFill>
                <a:effectLst/>
                <a:uLnTx/>
                <a:uFillTx/>
                <a:latin typeface="DeutscheBank"/>
                <a:ea typeface="+mn-ea"/>
                <a:cs typeface="+mn-cs"/>
              </a:rPr>
              <a:t>Präsenz-Veranstaltung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1" i="0" u="none" strike="noStrike" kern="1200" cap="none" spc="0" normalizeH="0" baseline="0" noProof="0" dirty="0">
              <a:ln>
                <a:noFill/>
              </a:ln>
              <a:solidFill>
                <a:srgbClr val="1E2A78"/>
              </a:solidFill>
              <a:effectLst/>
              <a:uLnTx/>
              <a:uFillTx/>
              <a:latin typeface="DeutscheBank"/>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144 erreicht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52 gewonnen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de-DE" sz="1400" b="1" i="0" u="none" strike="noStrike" kern="1200" cap="none" spc="0" normalizeH="0" baseline="0" noProof="0" dirty="0">
                <a:ln>
                  <a:noFill/>
                </a:ln>
                <a:solidFill>
                  <a:srgbClr val="1E2A78"/>
                </a:solidFill>
                <a:effectLst/>
                <a:uLnTx/>
                <a:uFillTx/>
                <a:latin typeface="DeutscheBank"/>
                <a:ea typeface="+mn-ea"/>
                <a:cs typeface="+mn-cs"/>
              </a:rPr>
              <a:t>36,11% Umwandlungsquote</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kumimoji="0" lang="de-DE" sz="1400" b="1" i="0" u="none" strike="noStrike" kern="1200" cap="none" spc="0" normalizeH="0" baseline="0" noProof="0" dirty="0">
              <a:ln>
                <a:noFill/>
              </a:ln>
              <a:solidFill>
                <a:srgbClr val="1E2A78"/>
              </a:solidFill>
              <a:effectLst/>
              <a:uLnTx/>
              <a:uFillTx/>
              <a:latin typeface="DeutscheBank"/>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Direkter, persönlicher Austausch</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Vertrauen &amp; höhere Interaktion</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Zustimmungserklärungen möglich</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Nachkontakte können erfolgen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sng"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sng"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sng"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000000"/>
                </a:solidFill>
                <a:effectLst/>
                <a:uLnTx/>
                <a:uFillTx/>
                <a:latin typeface="DeutscheBank"/>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000000"/>
              </a:solidFill>
              <a:effectLst/>
              <a:uLnTx/>
              <a:uFillTx/>
              <a:latin typeface="DeutscheBank"/>
              <a:ea typeface="+mn-ea"/>
              <a:cs typeface="+mn-cs"/>
            </a:endParaRPr>
          </a:p>
        </p:txBody>
      </p:sp>
      <p:sp>
        <p:nvSpPr>
          <p:cNvPr id="6" name="Textfeld 5">
            <a:extLst>
              <a:ext uri="{FF2B5EF4-FFF2-40B4-BE49-F238E27FC236}">
                <a16:creationId xmlns:a16="http://schemas.microsoft.com/office/drawing/2014/main" id="{67B0BB76-34B8-0E36-6216-A568130D1467}"/>
              </a:ext>
            </a:extLst>
          </p:cNvPr>
          <p:cNvSpPr txBox="1"/>
          <p:nvPr/>
        </p:nvSpPr>
        <p:spPr>
          <a:xfrm>
            <a:off x="6339728" y="1800422"/>
            <a:ext cx="5409360" cy="2985433"/>
          </a:xfrm>
          <a:prstGeom prst="rect">
            <a:avLst/>
          </a:prstGeom>
          <a:noFill/>
          <a:ln w="9525">
            <a:no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sng" strike="noStrike" kern="1200" cap="none" spc="0" normalizeH="0" baseline="0" noProof="0" dirty="0">
                <a:ln>
                  <a:noFill/>
                </a:ln>
                <a:solidFill>
                  <a:srgbClr val="1E2A78"/>
                </a:solidFill>
                <a:effectLst/>
                <a:uLnTx/>
                <a:uFillTx/>
                <a:latin typeface="DeutscheBank"/>
                <a:ea typeface="+mn-ea"/>
                <a:cs typeface="+mn-cs"/>
              </a:rPr>
              <a:t>Virtuelle Veranstaltungen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1" i="0" u="none" strike="noStrike" kern="1200" cap="none" spc="0" normalizeH="0" baseline="0" noProof="0" dirty="0">
              <a:ln>
                <a:noFill/>
              </a:ln>
              <a:solidFill>
                <a:srgbClr val="1E2A78"/>
              </a:solidFill>
              <a:effectLst/>
              <a:uLnTx/>
              <a:uFillTx/>
              <a:latin typeface="DeutscheBank"/>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73 erreicht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9 gewonnen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de-DE" sz="1400" b="1" i="0" u="none" strike="noStrike" kern="1200" cap="none" spc="0" normalizeH="0" baseline="0" noProof="0" dirty="0">
                <a:ln>
                  <a:noFill/>
                </a:ln>
                <a:solidFill>
                  <a:srgbClr val="1E2A78"/>
                </a:solidFill>
                <a:effectLst/>
                <a:uLnTx/>
                <a:uFillTx/>
                <a:latin typeface="DeutscheBank"/>
                <a:ea typeface="+mn-ea"/>
                <a:cs typeface="+mn-cs"/>
              </a:rPr>
              <a:t>12,32% Umwandlungsquote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kumimoji="0" lang="de-DE" sz="1400" b="1" i="0" u="none" strike="noStrike" kern="1200" cap="none" spc="0" normalizeH="0" baseline="0" noProof="0" dirty="0">
              <a:ln>
                <a:noFill/>
              </a:ln>
              <a:solidFill>
                <a:srgbClr val="1E2A78"/>
              </a:solidFill>
              <a:effectLst/>
              <a:uLnTx/>
              <a:uFillTx/>
              <a:latin typeface="DeutscheBank"/>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Geringe persönliche Bindung</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Weniger Interaktion als vor Ort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Keine Zustimmungserklärungen möglich</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Nachkontakte erfolgen nur, wenn die Nachwuchskraft uns kontaktiert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000000"/>
              </a:solidFill>
              <a:effectLst/>
              <a:uLnTx/>
              <a:uFillTx/>
              <a:latin typeface="DeutscheBank"/>
              <a:ea typeface="+mn-ea"/>
              <a:cs typeface="+mn-cs"/>
            </a:endParaRPr>
          </a:p>
        </p:txBody>
      </p:sp>
      <p:sp>
        <p:nvSpPr>
          <p:cNvPr id="7" name="Rectangle 2">
            <a:extLst>
              <a:ext uri="{FF2B5EF4-FFF2-40B4-BE49-F238E27FC236}">
                <a16:creationId xmlns:a16="http://schemas.microsoft.com/office/drawing/2014/main" id="{62488743-683F-35E5-E56E-EC162623C422}"/>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speziell bei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Nachwuchskräfte – DB Welcome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
        <p:nvSpPr>
          <p:cNvPr id="8" name="Textfeld 7">
            <a:extLst>
              <a:ext uri="{FF2B5EF4-FFF2-40B4-BE49-F238E27FC236}">
                <a16:creationId xmlns:a16="http://schemas.microsoft.com/office/drawing/2014/main" id="{50C79010-008B-C96D-D538-FED160672065}"/>
              </a:ext>
            </a:extLst>
          </p:cNvPr>
          <p:cNvSpPr txBox="1"/>
          <p:nvPr/>
        </p:nvSpPr>
        <p:spPr>
          <a:xfrm>
            <a:off x="6339728" y="5158056"/>
            <a:ext cx="5054425" cy="972000"/>
          </a:xfrm>
          <a:prstGeom prst="rect">
            <a:avLst/>
          </a:prstGeom>
          <a:solidFill>
            <a:srgbClr val="E7001D"/>
          </a:solidFill>
        </p:spPr>
        <p:txBody>
          <a:bodyPr wrap="square" lIns="10800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DE" sz="1400" b="1" i="0" u="sng" strike="noStrike" kern="1200" cap="none" spc="0" normalizeH="0" baseline="0" noProof="0" dirty="0">
                <a:ln>
                  <a:noFill/>
                </a:ln>
                <a:solidFill>
                  <a:srgbClr val="FFFFFF"/>
                </a:solidFill>
                <a:effectLst/>
                <a:uLnTx/>
                <a:uFillTx/>
                <a:latin typeface="DeutscheBank"/>
                <a:ea typeface="+mn-ea"/>
                <a:cs typeface="+mn-cs"/>
              </a:rPr>
              <a:t>Neu: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DeutscheBank"/>
                <a:ea typeface="+mn-ea"/>
                <a:cs typeface="+mn-cs"/>
              </a:rPr>
              <a:t>Break Out Sessions, damit man in kleinen Gruppen auf einer persönlicheren Ebene in den Austausch gehen kann </a:t>
            </a:r>
          </a:p>
        </p:txBody>
      </p:sp>
      <p:sp>
        <p:nvSpPr>
          <p:cNvPr id="9" name="Textfeld 8">
            <a:extLst>
              <a:ext uri="{FF2B5EF4-FFF2-40B4-BE49-F238E27FC236}">
                <a16:creationId xmlns:a16="http://schemas.microsoft.com/office/drawing/2014/main" id="{D72E3137-2015-4136-59B1-A034FB9360D5}"/>
              </a:ext>
            </a:extLst>
          </p:cNvPr>
          <p:cNvSpPr txBox="1"/>
          <p:nvPr/>
        </p:nvSpPr>
        <p:spPr>
          <a:xfrm>
            <a:off x="473281" y="5158059"/>
            <a:ext cx="5054425" cy="972000"/>
          </a:xfrm>
          <a:prstGeom prst="rect">
            <a:avLst/>
          </a:prstGeom>
          <a:solidFill>
            <a:srgbClr val="E7001D"/>
          </a:solidFill>
        </p:spPr>
        <p:txBody>
          <a:bodyPr wrap="square" lIns="10800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DE" sz="1400" b="1" i="0" u="sng" strike="noStrike" kern="1200" cap="none" spc="0" normalizeH="0" baseline="0" noProof="0" dirty="0">
                <a:ln>
                  <a:noFill/>
                </a:ln>
                <a:solidFill>
                  <a:srgbClr val="FFFFFF"/>
                </a:solidFill>
                <a:effectLst/>
                <a:uLnTx/>
                <a:uFillTx/>
                <a:latin typeface="DeutscheBank"/>
                <a:ea typeface="+mn-ea"/>
                <a:cs typeface="+mn-cs"/>
              </a:rPr>
              <a:t>Neu: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DeutscheBank"/>
                <a:ea typeface="+mn-ea"/>
                <a:cs typeface="+mn-cs"/>
              </a:rPr>
              <a:t>Pilotprojekt in Essen „Come </a:t>
            </a:r>
            <a:r>
              <a:rPr kumimoji="0" lang="de-DE" sz="1400" b="0" i="0" u="none" strike="noStrike" kern="1200" cap="none" spc="0" normalizeH="0" baseline="0" noProof="0" dirty="0" err="1">
                <a:ln>
                  <a:noFill/>
                </a:ln>
                <a:solidFill>
                  <a:srgbClr val="FFFFFF"/>
                </a:solidFill>
                <a:effectLst/>
                <a:uLnTx/>
                <a:uFillTx/>
                <a:latin typeface="DeutscheBank"/>
                <a:ea typeface="+mn-ea"/>
                <a:cs typeface="+mn-cs"/>
              </a:rPr>
              <a:t>together</a:t>
            </a:r>
            <a:r>
              <a:rPr kumimoji="0" lang="de-DE" sz="1400" b="0" i="0" u="none" strike="noStrike" kern="1200" cap="none" spc="0" normalizeH="0" baseline="0" noProof="0" dirty="0">
                <a:ln>
                  <a:noFill/>
                </a:ln>
                <a:solidFill>
                  <a:srgbClr val="FFFFFF"/>
                </a:solidFill>
                <a:effectLst/>
                <a:uLnTx/>
                <a:uFillTx/>
                <a:latin typeface="DeutscheBank"/>
                <a:ea typeface="+mn-ea"/>
                <a:cs typeface="+mn-cs"/>
              </a:rPr>
              <a:t>“ mit einem Gesundheits-angebot der BKK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DeutscheBank"/>
                <a:ea typeface="+mn-ea"/>
                <a:cs typeface="+mn-cs"/>
                <a:sym typeface="Wingdings" panose="05000000000000000000" pitchFamily="2" charset="2"/>
              </a:rPr>
              <a:t> erfolgreich, da der Austausch sehr offen und locker war</a:t>
            </a:r>
            <a:endParaRPr kumimoji="0" lang="de-DE" sz="1400" b="0" i="0" u="none" strike="noStrike" kern="1200" cap="none" spc="0" normalizeH="0" baseline="0" noProof="0" dirty="0">
              <a:ln>
                <a:noFill/>
              </a:ln>
              <a:solidFill>
                <a:srgbClr val="FFFFFF"/>
              </a:solidFill>
              <a:effectLst/>
              <a:uLnTx/>
              <a:uFillTx/>
              <a:latin typeface="DeutscheBank"/>
              <a:ea typeface="+mn-ea"/>
              <a:cs typeface="+mn-cs"/>
            </a:endParaRPr>
          </a:p>
        </p:txBody>
      </p:sp>
    </p:spTree>
    <p:extLst>
      <p:ext uri="{BB962C8B-B14F-4D97-AF65-F5344CB8AC3E}">
        <p14:creationId xmlns:p14="http://schemas.microsoft.com/office/powerpoint/2010/main" val="2455941979"/>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15</a:t>
            </a:fld>
            <a:endParaRPr kumimoji="0" lang="en-GB" sz="1000" b="0" i="0" u="none" strike="noStrike" kern="1200" cap="none" spc="0" normalizeH="0" baseline="0" noProof="1">
              <a:ln>
                <a:noFill/>
              </a:ln>
              <a:solidFill>
                <a:srgbClr val="000000"/>
              </a:solidFill>
              <a:effectLst/>
              <a:uLnTx/>
              <a:uFillTx/>
              <a:latin typeface="DeutscheBank"/>
            </a:endParaRPr>
          </a:p>
        </p:txBody>
      </p:sp>
      <p:sp>
        <p:nvSpPr>
          <p:cNvPr id="2" name="Rectangle 2">
            <a:extLst>
              <a:ext uri="{FF2B5EF4-FFF2-40B4-BE49-F238E27FC236}">
                <a16:creationId xmlns:a16="http://schemas.microsoft.com/office/drawing/2014/main" id="{8A74BE92-CEEA-6D1B-53A4-4E4EB83A913A}"/>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Nachwuchskräfte – DB Welcome</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Teilnahme an Startwoche in Seeheim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
        <p:nvSpPr>
          <p:cNvPr id="5" name="Inhaltsplatzhalter 2">
            <a:extLst>
              <a:ext uri="{FF2B5EF4-FFF2-40B4-BE49-F238E27FC236}">
                <a16:creationId xmlns:a16="http://schemas.microsoft.com/office/drawing/2014/main" id="{56B898F8-9C67-3CEF-6CFE-15BCA3006FF2}"/>
              </a:ext>
            </a:extLst>
          </p:cNvPr>
          <p:cNvSpPr>
            <a:spLocks noGrp="1"/>
          </p:cNvSpPr>
          <p:nvPr>
            <p:ph sz="quarter" idx="10"/>
          </p:nvPr>
        </p:nvSpPr>
        <p:spPr>
          <a:xfrm>
            <a:off x="442800" y="1376775"/>
            <a:ext cx="11304000" cy="4824000"/>
          </a:xfrm>
        </p:spPr>
        <p:txBody>
          <a:bodyPr/>
          <a:lstStyle/>
          <a:p>
            <a:r>
              <a:rPr lang="de-DE" sz="1400" b="1" dirty="0">
                <a:solidFill>
                  <a:schemeClr val="accent1"/>
                </a:solidFill>
              </a:rPr>
              <a:t>Erreicht: 217	 nicht erreicht: 115		gewonnen: 61	in Bearbeitung: 75		kein Zutrittsrecht: 10</a:t>
            </a:r>
          </a:p>
          <a:p>
            <a:endParaRPr lang="de-DE" dirty="0"/>
          </a:p>
        </p:txBody>
      </p:sp>
      <p:sp>
        <p:nvSpPr>
          <p:cNvPr id="6" name="Textfeld 5">
            <a:extLst>
              <a:ext uri="{FF2B5EF4-FFF2-40B4-BE49-F238E27FC236}">
                <a16:creationId xmlns:a16="http://schemas.microsoft.com/office/drawing/2014/main" id="{C5ABB7E6-9BC2-1F86-C27B-0D088942759C}"/>
              </a:ext>
            </a:extLst>
          </p:cNvPr>
          <p:cNvSpPr txBox="1"/>
          <p:nvPr/>
        </p:nvSpPr>
        <p:spPr>
          <a:xfrm>
            <a:off x="442913" y="2086887"/>
            <a:ext cx="9387840" cy="31239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sng" strike="noStrike" kern="1200" cap="none" spc="0" normalizeH="0" baseline="0" noProof="0" dirty="0">
                <a:ln>
                  <a:noFill/>
                </a:ln>
                <a:solidFill>
                  <a:srgbClr val="1E2A78"/>
                </a:solidFill>
                <a:effectLst/>
                <a:uLnTx/>
                <a:uFillTx/>
                <a:latin typeface="DeutscheBank"/>
                <a:ea typeface="+mn-ea"/>
                <a:cs typeface="+mn-cs"/>
              </a:rPr>
              <a:t>Entscheidungsverhalten: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1E2A78"/>
              </a:solidFill>
              <a:effectLst/>
              <a:uLnTx/>
              <a:uFillTx/>
              <a:latin typeface="DeutscheBank"/>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Krankenkassenwahl erfolgt im Onboarding-Prozess über Workday.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Die BKK tritt erst anschließend in Erscheinung.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Selten erfolgt eine eigenständige Entscheidung der Nachwuchskräfte (viele Minderjährige).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Die Eltern sind bei den Welcome-Veranstaltungen nicht dabei und lernen uns nicht kennen (Angebote für nachgehende Gespräche werden selten angenommen).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Die Angebote werden auf Check24 verglichen.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srgbClr val="1E2A78"/>
                </a:solidFill>
                <a:effectLst/>
                <a:uLnTx/>
                <a:uFillTx/>
                <a:latin typeface="DeutscheBank"/>
                <a:ea typeface="+mn-ea"/>
                <a:cs typeface="+mn-cs"/>
              </a:rPr>
              <a:t>Manche Ausbilder bringen uns vorab ins Gespräch, hier liegen vor den </a:t>
            </a:r>
            <a:r>
              <a:rPr kumimoji="0" lang="de-DE" sz="1400" b="0" i="0" u="none" strike="noStrike" kern="1200" cap="none" spc="0" normalizeH="0" baseline="0" noProof="0" dirty="0" err="1">
                <a:ln>
                  <a:noFill/>
                </a:ln>
                <a:solidFill>
                  <a:srgbClr val="1E2A78"/>
                </a:solidFill>
                <a:effectLst/>
                <a:uLnTx/>
                <a:uFillTx/>
                <a:latin typeface="DeutscheBank"/>
                <a:ea typeface="+mn-ea"/>
                <a:cs typeface="+mn-cs"/>
              </a:rPr>
              <a:t>Welcomes</a:t>
            </a:r>
            <a:r>
              <a:rPr kumimoji="0" lang="de-DE" sz="1400" b="0" i="0" u="none" strike="noStrike" kern="1200" cap="none" spc="0" normalizeH="0" baseline="0" noProof="0" dirty="0">
                <a:ln>
                  <a:noFill/>
                </a:ln>
                <a:solidFill>
                  <a:srgbClr val="1E2A78"/>
                </a:solidFill>
                <a:effectLst/>
                <a:uLnTx/>
                <a:uFillTx/>
                <a:latin typeface="DeutscheBank"/>
                <a:ea typeface="+mn-ea"/>
                <a:cs typeface="+mn-cs"/>
              </a:rPr>
              <a:t> mehr Anträge vor.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400" b="0" i="0" u="none" strike="noStrike" kern="1200" cap="none" spc="0" normalizeH="0" baseline="0" noProof="0" dirty="0">
              <a:ln>
                <a:noFill/>
              </a:ln>
              <a:solidFill>
                <a:srgbClr val="000000"/>
              </a:solidFill>
              <a:effectLst/>
              <a:uLnTx/>
              <a:uFillTx/>
              <a:latin typeface="DeutscheBank"/>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400" b="0" i="0" u="none" strike="noStrike" kern="1200" cap="none" spc="0" normalizeH="0" baseline="0" noProof="0" dirty="0">
              <a:ln>
                <a:noFill/>
              </a:ln>
              <a:solidFill>
                <a:srgbClr val="000000"/>
              </a:solidFill>
              <a:effectLst/>
              <a:uLnTx/>
              <a:uFillTx/>
              <a:latin typeface="DeutscheBank"/>
              <a:ea typeface="+mn-ea"/>
              <a:cs typeface="+mn-cs"/>
            </a:endParaRPr>
          </a:p>
        </p:txBody>
      </p:sp>
      <p:sp>
        <p:nvSpPr>
          <p:cNvPr id="7" name="Textfeld 6">
            <a:extLst>
              <a:ext uri="{FF2B5EF4-FFF2-40B4-BE49-F238E27FC236}">
                <a16:creationId xmlns:a16="http://schemas.microsoft.com/office/drawing/2014/main" id="{ECDC296A-D0B1-4842-47FE-8A48702BEF74}"/>
              </a:ext>
            </a:extLst>
          </p:cNvPr>
          <p:cNvSpPr txBox="1"/>
          <p:nvPr/>
        </p:nvSpPr>
        <p:spPr>
          <a:xfrm>
            <a:off x="442913" y="5104302"/>
            <a:ext cx="9882949" cy="215444"/>
          </a:xfrm>
          <a:prstGeom prst="rect">
            <a:avLst/>
          </a:prstGeom>
          <a:solidFill>
            <a:srgbClr val="E7001D"/>
          </a:solidFill>
        </p:spPr>
        <p:txBody>
          <a:bodyPr wrap="none" lIns="10800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FFFFFF"/>
                </a:solidFill>
                <a:effectLst/>
                <a:uLnTx/>
                <a:uFillTx/>
                <a:latin typeface="DeutscheBank"/>
                <a:ea typeface="+mn-ea"/>
                <a:cs typeface="+mn-cs"/>
              </a:rPr>
              <a:t>Neu: Teilnahme an der Startwoche in Seeheim am 03.08.2026 gemeinsam mit Dr. Petra Ambrosius und dem Stand „</a:t>
            </a:r>
            <a:r>
              <a:rPr kumimoji="0" lang="de-DE" sz="1400" b="1" i="0" u="none" strike="noStrike" kern="1200" cap="none" spc="0" normalizeH="0" baseline="0" noProof="0" dirty="0" err="1">
                <a:ln>
                  <a:noFill/>
                </a:ln>
                <a:solidFill>
                  <a:srgbClr val="FFFFFF"/>
                </a:solidFill>
                <a:effectLst/>
                <a:uLnTx/>
                <a:uFillTx/>
                <a:latin typeface="DeutscheBank"/>
                <a:ea typeface="+mn-ea"/>
                <a:cs typeface="+mn-cs"/>
              </a:rPr>
              <a:t>Infused</a:t>
            </a:r>
            <a:r>
              <a:rPr kumimoji="0" lang="de-DE" sz="1400" b="1" i="0" u="none" strike="noStrike" kern="1200" cap="none" spc="0" normalizeH="0" baseline="0" noProof="0" dirty="0">
                <a:ln>
                  <a:noFill/>
                </a:ln>
                <a:solidFill>
                  <a:srgbClr val="FFFFFF"/>
                </a:solidFill>
                <a:effectLst/>
                <a:uLnTx/>
                <a:uFillTx/>
                <a:latin typeface="DeutscheBank"/>
                <a:ea typeface="+mn-ea"/>
                <a:cs typeface="+mn-cs"/>
              </a:rPr>
              <a:t> </a:t>
            </a:r>
            <a:r>
              <a:rPr kumimoji="0" lang="de-DE" sz="1400" b="1" i="0" u="none" strike="noStrike" kern="1200" cap="none" spc="0" normalizeH="0" baseline="0" noProof="0" dirty="0" err="1">
                <a:ln>
                  <a:noFill/>
                </a:ln>
                <a:solidFill>
                  <a:srgbClr val="FFFFFF"/>
                </a:solidFill>
                <a:effectLst/>
                <a:uLnTx/>
                <a:uFillTx/>
                <a:latin typeface="DeutscheBank"/>
                <a:ea typeface="+mn-ea"/>
                <a:cs typeface="+mn-cs"/>
              </a:rPr>
              <a:t>Water</a:t>
            </a:r>
            <a:r>
              <a:rPr kumimoji="0" lang="de-DE" sz="1400" b="1" i="0" u="none" strike="noStrike" kern="1200" cap="none" spc="0" normalizeH="0" baseline="0" noProof="0" dirty="0">
                <a:ln>
                  <a:noFill/>
                </a:ln>
                <a:solidFill>
                  <a:srgbClr val="FFFFFF"/>
                </a:solidFill>
                <a:effectLst/>
                <a:uLnTx/>
                <a:uFillTx/>
                <a:latin typeface="DeutscheBank"/>
                <a:ea typeface="+mn-ea"/>
                <a:cs typeface="+mn-cs"/>
              </a:rPr>
              <a:t>“ </a:t>
            </a:r>
          </a:p>
        </p:txBody>
      </p:sp>
    </p:spTree>
    <p:extLst>
      <p:ext uri="{BB962C8B-B14F-4D97-AF65-F5344CB8AC3E}">
        <p14:creationId xmlns:p14="http://schemas.microsoft.com/office/powerpoint/2010/main" val="2160562421"/>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16</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664297"/>
            <a:ext cx="5710120" cy="4282590"/>
          </a:xfrm>
          <a:prstGeom prst="rect">
            <a:avLst/>
          </a:prstGeom>
          <a:effectLst>
            <a:outerShdw blurRad="50800" dist="38100" dir="8100000" algn="tr" rotWithShape="0">
              <a:prstClr val="black">
                <a:alpha val="40000"/>
              </a:prstClr>
            </a:outerShdw>
          </a:effectLst>
        </p:spPr>
      </p:pic>
      <p:sp>
        <p:nvSpPr>
          <p:cNvPr id="5" name="Rechteck 4">
            <a:extLst>
              <a:ext uri="{FF2B5EF4-FFF2-40B4-BE49-F238E27FC236}">
                <a16:creationId xmlns:a16="http://schemas.microsoft.com/office/drawing/2014/main" id="{4C28EB06-D36C-23B5-48DA-EEA434F12C5B}"/>
              </a:ext>
            </a:extLst>
          </p:cNvPr>
          <p:cNvSpPr/>
          <p:nvPr/>
        </p:nvSpPr>
        <p:spPr bwMode="auto">
          <a:xfrm>
            <a:off x="6772351" y="1376363"/>
            <a:ext cx="4862599" cy="2266121"/>
          </a:xfrm>
          <a:prstGeom prst="rect">
            <a:avLst/>
          </a:prstGeom>
          <a:solidFill>
            <a:schemeClr val="bg1"/>
          </a:solid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DeutscheBank Var Light" pitchFamily="2" charset="0"/>
                <a:cs typeface="+mn-cs"/>
              </a:rPr>
              <a:t>Erweiterung des Angebots</a:t>
            </a:r>
            <a:endParaRPr kumimoji="0" lang="de-DE" sz="1600" b="0" i="0" u="none" strike="noStrike" kern="1200" cap="none" spc="0" normalizeH="0" baseline="0" noProof="0" dirty="0">
              <a:ln>
                <a:noFill/>
              </a:ln>
              <a:solidFill>
                <a:srgbClr val="000000"/>
              </a:solidFill>
              <a:effectLst/>
              <a:uLnTx/>
              <a:uFillTx/>
              <a:latin typeface="DeutscheBank (Textkörper))"/>
              <a:ea typeface="+mn-ea"/>
              <a:cs typeface="+mn-cs"/>
            </a:endParaRP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Textkörper))"/>
                <a:ea typeface="+mn-ea"/>
                <a:cs typeface="+mn-cs"/>
              </a:rPr>
              <a:t>Monatsthema + aktivierende Challenge</a:t>
            </a: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Textkörper))"/>
                <a:ea typeface="+mn-ea"/>
                <a:cs typeface="+mn-cs"/>
              </a:rPr>
              <a:t>Basisangebot</a:t>
            </a: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Textkörper))"/>
                <a:ea typeface="+mn-ea"/>
                <a:cs typeface="+mn-cs"/>
              </a:rPr>
              <a:t>variierende Formate zu flexiblen Zeiten</a:t>
            </a: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Textkörper))"/>
                <a:ea typeface="+mn-ea"/>
                <a:cs typeface="+mn-cs"/>
              </a:rPr>
              <a:t>Kick off-Event im April 2026</a:t>
            </a: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Textkörper))"/>
                <a:ea typeface="+mn-ea"/>
                <a:cs typeface="+mn-cs"/>
              </a:rPr>
              <a:t>Katalog für Exklusivvorträge</a:t>
            </a: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Textkörper))"/>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mn-ea"/>
                <a:cs typeface="+mn-cs"/>
              </a:rPr>
              <a:t>Zahlen April – Juni: </a:t>
            </a: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mn-ea"/>
                <a:cs typeface="+mn-cs"/>
              </a:rPr>
              <a:t>32 Termine – 1.259 Teilnehmende </a:t>
            </a: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p:txBody>
      </p:sp>
      <p:sp>
        <p:nvSpPr>
          <p:cNvPr id="6" name="Rechteck 5">
            <a:extLst>
              <a:ext uri="{FF2B5EF4-FFF2-40B4-BE49-F238E27FC236}">
                <a16:creationId xmlns:a16="http://schemas.microsoft.com/office/drawing/2014/main" id="{377EF278-9C10-339A-B6DD-4AAE70B26F5F}"/>
              </a:ext>
            </a:extLst>
          </p:cNvPr>
          <p:cNvSpPr/>
          <p:nvPr/>
        </p:nvSpPr>
        <p:spPr bwMode="auto">
          <a:xfrm>
            <a:off x="6772349" y="3880373"/>
            <a:ext cx="4976738" cy="2266121"/>
          </a:xfrm>
          <a:prstGeom prst="rect">
            <a:avLst/>
          </a:prstGeom>
          <a:no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a:ea typeface="+mn-ea"/>
                <a:cs typeface="+mn-cs"/>
              </a:rPr>
              <a:t>Kick-Off-Veranstaltung </a:t>
            </a: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Ca. 600 Teilnehmende in der TAL</a:t>
            </a:r>
          </a:p>
          <a:p>
            <a:pPr marL="285750" marR="0" lvl="0" indent="-285750" algn="l" defTabSz="963613" rtl="0" eaLnBrk="0" fontAlgn="auto" latinLnBrk="0" hangingPunct="0">
              <a:lnSpc>
                <a:spcPct val="100000"/>
              </a:lnSpc>
              <a:spcBef>
                <a:spcPts val="0"/>
              </a:spcBef>
              <a:spcAft>
                <a:spcPts val="0"/>
              </a:spcAft>
              <a:buClrTx/>
              <a:buSzTx/>
              <a:buFont typeface="Symbol" panose="05050102010706020507" pitchFamily="18" charset="2"/>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Stände besetzt durch </a:t>
            </a:r>
            <a:r>
              <a:rPr kumimoji="0" lang="de-DE" sz="1600" b="0" i="0" u="none" strike="noStrike" kern="1200" cap="none" spc="0" normalizeH="0" baseline="0" noProof="0" dirty="0" err="1">
                <a:ln>
                  <a:noFill/>
                </a:ln>
                <a:solidFill>
                  <a:srgbClr val="1E2A78"/>
                </a:solidFill>
                <a:effectLst/>
                <a:uLnTx/>
                <a:uFillTx/>
                <a:latin typeface="DeutscheBank"/>
                <a:ea typeface="+mn-ea"/>
                <a:cs typeface="+mn-cs"/>
              </a:rPr>
              <a:t>Vendoren</a:t>
            </a:r>
            <a:r>
              <a:rPr kumimoji="0" lang="de-DE" sz="1600" b="0" i="0" u="none" strike="noStrike" kern="1200" cap="none" spc="0" normalizeH="0" baseline="0" noProof="0" dirty="0">
                <a:ln>
                  <a:noFill/>
                </a:ln>
                <a:solidFill>
                  <a:srgbClr val="1E2A78"/>
                </a:solidFill>
                <a:effectLst/>
                <a:uLnTx/>
                <a:uFillTx/>
                <a:latin typeface="DeutscheBank"/>
                <a:ea typeface="+mn-ea"/>
                <a:cs typeface="+mn-cs"/>
              </a:rPr>
              <a:t> der Kampagne:</a:t>
            </a:r>
          </a:p>
          <a:p>
            <a:pPr marL="539750" marR="0" lvl="1" indent="-182563" algn="l" defTabSz="963613" rtl="0" eaLnBrk="0" fontAlgn="auto" latinLnBrk="0" hangingPunct="0">
              <a:lnSpc>
                <a:spcPct val="100000"/>
              </a:lnSpc>
              <a:spcBef>
                <a:spcPts val="0"/>
              </a:spcBef>
              <a:spcAft>
                <a:spcPts val="0"/>
              </a:spcAft>
              <a:buClrTx/>
              <a:buSzTx/>
              <a:buFont typeface="Arial" panose="020B0604020202020204" pitchFamily="34" charset="0"/>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Dr. Ambrosius mit Aroma Pairing mit </a:t>
            </a:r>
            <a:r>
              <a:rPr kumimoji="0" lang="de-DE" sz="1600" b="0" i="0" u="none" strike="noStrike" kern="1200" cap="none" spc="0" normalizeH="0" baseline="0" noProof="0" dirty="0" err="1">
                <a:ln>
                  <a:noFill/>
                </a:ln>
                <a:solidFill>
                  <a:srgbClr val="1E2A78"/>
                </a:solidFill>
                <a:effectLst/>
                <a:uLnTx/>
                <a:uFillTx/>
                <a:latin typeface="DeutscheBank"/>
                <a:ea typeface="+mn-ea"/>
                <a:cs typeface="+mn-cs"/>
              </a:rPr>
              <a:t>PowerBalls</a:t>
            </a:r>
            <a:r>
              <a:rPr kumimoji="0" lang="de-DE" sz="1600" b="0" i="0" u="none" strike="noStrike" kern="1200" cap="none" spc="0" normalizeH="0" baseline="0" noProof="0" dirty="0">
                <a:ln>
                  <a:noFill/>
                </a:ln>
                <a:solidFill>
                  <a:srgbClr val="1E2A78"/>
                </a:solidFill>
                <a:effectLst/>
                <a:uLnTx/>
                <a:uFillTx/>
                <a:latin typeface="DeutscheBank"/>
                <a:ea typeface="+mn-ea"/>
                <a:cs typeface="+mn-cs"/>
              </a:rPr>
              <a:t> - Riechen, Kombinieren, Erleben</a:t>
            </a:r>
          </a:p>
          <a:p>
            <a:pPr marL="539750" marR="0" lvl="1" indent="-182563" algn="l" defTabSz="963613" rtl="0" eaLnBrk="0" fontAlgn="auto" latinLnBrk="0" hangingPunct="0">
              <a:lnSpc>
                <a:spcPct val="100000"/>
              </a:lnSpc>
              <a:spcBef>
                <a:spcPts val="0"/>
              </a:spcBef>
              <a:spcAft>
                <a:spcPts val="0"/>
              </a:spcAft>
              <a:buClrTx/>
              <a:buSzTx/>
              <a:buFont typeface="Arial" panose="020B0604020202020204" pitchFamily="34" charset="0"/>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Betriebsärztlicher Dienst mit dem Präventions-kiosk + Beratung</a:t>
            </a:r>
          </a:p>
          <a:p>
            <a:pPr marL="539750" marR="0" lvl="1" indent="-182563" algn="l" defTabSz="963613" rtl="0" eaLnBrk="0" fontAlgn="auto" latinLnBrk="0" hangingPunct="0">
              <a:lnSpc>
                <a:spcPct val="100000"/>
              </a:lnSpc>
              <a:spcBef>
                <a:spcPts val="0"/>
              </a:spcBef>
              <a:spcAft>
                <a:spcPts val="0"/>
              </a:spcAft>
              <a:buClrTx/>
              <a:buSzTx/>
              <a:buFont typeface="Arial" panose="020B0604020202020204" pitchFamily="34" charset="0"/>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IPN mit </a:t>
            </a:r>
            <a:r>
              <a:rPr kumimoji="0" lang="de-DE" sz="1600" b="0" i="0" u="none" strike="noStrike" kern="1200" cap="none" spc="0" normalizeH="0" baseline="0" noProof="0" dirty="0" err="1">
                <a:ln>
                  <a:noFill/>
                </a:ln>
                <a:solidFill>
                  <a:srgbClr val="1E2A78"/>
                </a:solidFill>
                <a:effectLst/>
                <a:uLnTx/>
                <a:uFillTx/>
                <a:latin typeface="DeutscheBank"/>
                <a:ea typeface="+mn-ea"/>
                <a:cs typeface="+mn-cs"/>
              </a:rPr>
              <a:t>Ki</a:t>
            </a:r>
            <a:r>
              <a:rPr kumimoji="0" lang="de-DE" sz="1600" b="0" i="0" u="none" strike="noStrike" kern="1200" cap="none" spc="0" normalizeH="0" baseline="0" noProof="0" dirty="0">
                <a:ln>
                  <a:noFill/>
                </a:ln>
                <a:solidFill>
                  <a:srgbClr val="1E2A78"/>
                </a:solidFill>
                <a:effectLst/>
                <a:uLnTx/>
                <a:uFillTx/>
                <a:latin typeface="DeutscheBank"/>
                <a:ea typeface="+mn-ea"/>
                <a:cs typeface="+mn-cs"/>
              </a:rPr>
              <a:t>-</a:t>
            </a:r>
            <a:r>
              <a:rPr kumimoji="0" lang="de-DE" sz="1600" b="0" i="0" u="none" strike="noStrike" kern="1200" cap="none" spc="0" normalizeH="0" baseline="0" noProof="0" dirty="0" err="1">
                <a:ln>
                  <a:noFill/>
                </a:ln>
                <a:solidFill>
                  <a:srgbClr val="1E2A78"/>
                </a:solidFill>
                <a:effectLst/>
                <a:uLnTx/>
                <a:uFillTx/>
                <a:latin typeface="DeutscheBank"/>
                <a:ea typeface="+mn-ea"/>
                <a:cs typeface="+mn-cs"/>
              </a:rPr>
              <a:t>Posture</a:t>
            </a:r>
            <a:r>
              <a:rPr kumimoji="0" lang="de-DE" sz="1600" b="0" i="0" u="none" strike="noStrike" kern="1200" cap="none" spc="0" normalizeH="0" baseline="0" noProof="0" dirty="0">
                <a:ln>
                  <a:noFill/>
                </a:ln>
                <a:solidFill>
                  <a:srgbClr val="1E2A78"/>
                </a:solidFill>
                <a:effectLst/>
                <a:uLnTx/>
                <a:uFillTx/>
                <a:latin typeface="DeutscheBank"/>
                <a:ea typeface="+mn-ea"/>
                <a:cs typeface="+mn-cs"/>
              </a:rPr>
              <a:t>-Scan + Immunradar </a:t>
            </a:r>
          </a:p>
          <a:p>
            <a:pPr marL="539750" marR="0" lvl="1" indent="-182563" algn="l" defTabSz="963613" rtl="0" eaLnBrk="0" fontAlgn="auto" latinLnBrk="0" hangingPunct="0">
              <a:lnSpc>
                <a:spcPct val="100000"/>
              </a:lnSpc>
              <a:spcBef>
                <a:spcPts val="0"/>
              </a:spcBef>
              <a:spcAft>
                <a:spcPts val="0"/>
              </a:spcAft>
              <a:buClrTx/>
              <a:buSzTx/>
              <a:buFont typeface="Arial" panose="020B0604020202020204" pitchFamily="34" charset="0"/>
              <a:buChar char="•"/>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BGM und BKK mit Informationen + Beratung </a:t>
            </a:r>
          </a:p>
        </p:txBody>
      </p:sp>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Gesundheitskampagne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357568941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17</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664297"/>
            <a:ext cx="5710120" cy="4282590"/>
          </a:xfrm>
          <a:prstGeom prst="rect">
            <a:avLst/>
          </a:prstGeom>
          <a:effectLst>
            <a:outerShdw blurRad="50800" dist="38100" dir="8100000" algn="tr" rotWithShape="0">
              <a:prstClr val="black">
                <a:alpha val="40000"/>
              </a:prstClr>
            </a:outerShdw>
          </a:effectLst>
        </p:spPr>
      </p:pic>
      <p:sp>
        <p:nvSpPr>
          <p:cNvPr id="5" name="Rechteck 4">
            <a:extLst>
              <a:ext uri="{FF2B5EF4-FFF2-40B4-BE49-F238E27FC236}">
                <a16:creationId xmlns:a16="http://schemas.microsoft.com/office/drawing/2014/main" id="{4C28EB06-D36C-23B5-48DA-EEA434F12C5B}"/>
              </a:ext>
            </a:extLst>
          </p:cNvPr>
          <p:cNvSpPr/>
          <p:nvPr/>
        </p:nvSpPr>
        <p:spPr bwMode="auto">
          <a:xfrm>
            <a:off x="6772351" y="1376363"/>
            <a:ext cx="4862599" cy="2266121"/>
          </a:xfrm>
          <a:prstGeom prst="rect">
            <a:avLst/>
          </a:prstGeom>
          <a:solidFill>
            <a:schemeClr val="bg1"/>
          </a:solid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DeutscheBank Var Light" pitchFamily="2" charset="0"/>
                <a:cs typeface="+mn-cs"/>
              </a:rPr>
              <a:t>So wurde auf die diesjährige Gesundheitskampagne hingewiesen.</a:t>
            </a:r>
            <a:endParaRPr kumimoji="0" lang="de-DE" sz="1600" b="1" i="0" u="none" strike="noStrike" kern="1200" cap="none" spc="0" normalizeH="0" baseline="0" noProof="0" dirty="0">
              <a:ln>
                <a:noFill/>
              </a:ln>
              <a:solidFill>
                <a:srgbClr val="1E2A78"/>
              </a:solidFill>
              <a:effectLst/>
              <a:uLnTx/>
              <a:uFillTx/>
              <a:latin typeface="DeutscheBank (Textkörper))"/>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p:txBody>
      </p:sp>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Gesundheitskampagne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85858514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18</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275347"/>
            <a:ext cx="11366082" cy="4671540"/>
          </a:xfrm>
          <a:prstGeom prst="rect">
            <a:avLst/>
          </a:prstGeom>
          <a:effectLst>
            <a:outerShdw blurRad="50800" dist="38100" dir="8100000" algn="tr" rotWithShape="0">
              <a:prstClr val="black">
                <a:alpha val="40000"/>
              </a:prstClr>
            </a:outerShdw>
          </a:effectLst>
        </p:spPr>
      </p:pic>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Gesundheitskampagne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426625545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19</a:t>
            </a:fld>
            <a:endParaRPr kumimoji="0" lang="en-GB" sz="1000" b="0" i="0" u="none" strike="noStrike" kern="1200" cap="none" spc="0" normalizeH="0" baseline="0" noProof="1">
              <a:ln>
                <a:noFill/>
              </a:ln>
              <a:solidFill>
                <a:srgbClr val="000000"/>
              </a:solidFill>
              <a:effectLst/>
              <a:uLnTx/>
              <a:uFillTx/>
              <a:latin typeface="DeutscheBank"/>
            </a:endParaRPr>
          </a:p>
        </p:txBody>
      </p:sp>
      <p:sp>
        <p:nvSpPr>
          <p:cNvPr id="2" name="Inhaltsplatzhalter 2">
            <a:extLst>
              <a:ext uri="{FF2B5EF4-FFF2-40B4-BE49-F238E27FC236}">
                <a16:creationId xmlns:a16="http://schemas.microsoft.com/office/drawing/2014/main" id="{CFFC8A3D-9AD1-8CAA-17C0-F0226D0DE3EA}"/>
              </a:ext>
            </a:extLst>
          </p:cNvPr>
          <p:cNvSpPr>
            <a:spLocks noGrp="1"/>
          </p:cNvSpPr>
          <p:nvPr>
            <p:ph sz="quarter" idx="10"/>
          </p:nvPr>
        </p:nvSpPr>
        <p:spPr>
          <a:xfrm>
            <a:off x="442800" y="1376775"/>
            <a:ext cx="5440891" cy="4824000"/>
          </a:xfrm>
          <a:ln w="6350">
            <a:noFill/>
          </a:ln>
        </p:spPr>
        <p:txBody>
          <a:bodyPr/>
          <a:lstStyle/>
          <a:p>
            <a:r>
              <a:rPr lang="de-DE" u="sng" dirty="0">
                <a:solidFill>
                  <a:schemeClr val="accent1"/>
                </a:solidFill>
              </a:rPr>
              <a:t>12 Termine bundesweit durchgeführt</a:t>
            </a:r>
          </a:p>
          <a:p>
            <a:endParaRPr lang="de-DE" dirty="0">
              <a:solidFill>
                <a:schemeClr val="accent1"/>
              </a:solidFill>
            </a:endParaRPr>
          </a:p>
          <a:p>
            <a:pPr>
              <a:spcAft>
                <a:spcPts val="600"/>
              </a:spcAft>
            </a:pPr>
            <a:r>
              <a:rPr lang="de-DE" b="1" dirty="0">
                <a:solidFill>
                  <a:schemeClr val="accent1"/>
                </a:solidFill>
              </a:rPr>
              <a:t>Mehrwerte für Mitarbeitende: </a:t>
            </a:r>
          </a:p>
          <a:p>
            <a:pPr marL="285750" indent="-285750">
              <a:buFont typeface="Arial" panose="020B0604020202020204" pitchFamily="34" charset="0"/>
              <a:buChar char="•"/>
            </a:pPr>
            <a:r>
              <a:rPr lang="de-DE" dirty="0">
                <a:solidFill>
                  <a:schemeClr val="accent1"/>
                </a:solidFill>
              </a:rPr>
              <a:t>Individuelle Optimierung des Arbeitsplatzes </a:t>
            </a:r>
          </a:p>
          <a:p>
            <a:pPr marL="285750" indent="-285750">
              <a:buFont typeface="Arial" panose="020B0604020202020204" pitchFamily="34" charset="0"/>
              <a:buChar char="•"/>
            </a:pPr>
            <a:r>
              <a:rPr lang="de-DE" dirty="0">
                <a:solidFill>
                  <a:schemeClr val="accent1"/>
                </a:solidFill>
              </a:rPr>
              <a:t>Prävention von Beschwerden und Belastungen</a:t>
            </a:r>
          </a:p>
          <a:p>
            <a:pPr marL="285750" indent="-285750">
              <a:buFont typeface="Arial" panose="020B0604020202020204" pitchFamily="34" charset="0"/>
              <a:buChar char="•"/>
            </a:pPr>
            <a:r>
              <a:rPr lang="de-DE" dirty="0">
                <a:solidFill>
                  <a:schemeClr val="accent1"/>
                </a:solidFill>
              </a:rPr>
              <a:t>Direkte Unterstützung im Arbeitsalltag </a:t>
            </a:r>
          </a:p>
          <a:p>
            <a:pPr marL="285750" indent="-285750">
              <a:buFont typeface="Arial" panose="020B0604020202020204" pitchFamily="34" charset="0"/>
              <a:buChar char="•"/>
            </a:pPr>
            <a:r>
              <a:rPr lang="de-DE" dirty="0">
                <a:solidFill>
                  <a:schemeClr val="accent1"/>
                </a:solidFill>
              </a:rPr>
              <a:t>Nachhaltiger Beitrag zur Gesundheit und Wohlbefinden </a:t>
            </a:r>
          </a:p>
          <a:p>
            <a:pPr marL="285750" indent="-285750">
              <a:buFont typeface="Arial" panose="020B0604020202020204" pitchFamily="34" charset="0"/>
              <a:buChar char="•"/>
            </a:pPr>
            <a:endParaRPr lang="de-DE" dirty="0">
              <a:solidFill>
                <a:schemeClr val="accent1"/>
              </a:solidFill>
            </a:endParaRPr>
          </a:p>
          <a:p>
            <a:pPr>
              <a:spcAft>
                <a:spcPts val="600"/>
              </a:spcAft>
            </a:pPr>
            <a:r>
              <a:rPr lang="de-DE" b="1" dirty="0">
                <a:solidFill>
                  <a:schemeClr val="accent1"/>
                </a:solidFill>
              </a:rPr>
              <a:t>Mehrwerte für Unternehmen: </a:t>
            </a:r>
          </a:p>
          <a:p>
            <a:pPr marL="285750" indent="-285750">
              <a:buFont typeface="Arial" panose="020B0604020202020204" pitchFamily="34" charset="0"/>
              <a:buChar char="•"/>
            </a:pPr>
            <a:r>
              <a:rPr lang="de-DE" dirty="0">
                <a:solidFill>
                  <a:schemeClr val="accent1"/>
                </a:solidFill>
              </a:rPr>
              <a:t>Hohe Sichtbarkeit von BKK und BGM </a:t>
            </a:r>
          </a:p>
          <a:p>
            <a:pPr marL="285750" indent="-285750">
              <a:buFont typeface="Arial" panose="020B0604020202020204" pitchFamily="34" charset="0"/>
              <a:buChar char="•"/>
            </a:pPr>
            <a:r>
              <a:rPr lang="de-DE" dirty="0">
                <a:solidFill>
                  <a:schemeClr val="accent1"/>
                </a:solidFill>
              </a:rPr>
              <a:t>Persönlicher Kontakt vor Ort </a:t>
            </a:r>
          </a:p>
          <a:p>
            <a:pPr marL="285750" indent="-285750">
              <a:buFont typeface="Arial" panose="020B0604020202020204" pitchFamily="34" charset="0"/>
              <a:buChar char="•"/>
            </a:pPr>
            <a:r>
              <a:rPr lang="de-DE" dirty="0">
                <a:solidFill>
                  <a:schemeClr val="accent1"/>
                </a:solidFill>
              </a:rPr>
              <a:t>Kleinere Standorte fühlen sich gesehen &amp; wertgeschätzt</a:t>
            </a:r>
          </a:p>
          <a:p>
            <a:pPr marL="285750" indent="-285750">
              <a:buFont typeface="Wingdings" panose="05000000000000000000" pitchFamily="2" charset="2"/>
              <a:buChar char="Ø"/>
            </a:pPr>
            <a:r>
              <a:rPr lang="de-DE" dirty="0">
                <a:solidFill>
                  <a:schemeClr val="accent1"/>
                </a:solidFill>
              </a:rPr>
              <a:t>Zahlreiche Folgeanfragen liegen vor</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b="1" dirty="0"/>
          </a:p>
          <a:p>
            <a:endParaRPr lang="de-DE" b="1" dirty="0"/>
          </a:p>
          <a:p>
            <a:endParaRPr lang="de-DE" dirty="0"/>
          </a:p>
          <a:p>
            <a:endParaRPr lang="de-DE" dirty="0"/>
          </a:p>
          <a:p>
            <a:endParaRPr lang="de-DE" dirty="0"/>
          </a:p>
        </p:txBody>
      </p:sp>
      <p:sp>
        <p:nvSpPr>
          <p:cNvPr id="5" name="Inhaltsplatzhalter 2">
            <a:extLst>
              <a:ext uri="{FF2B5EF4-FFF2-40B4-BE49-F238E27FC236}">
                <a16:creationId xmlns:a16="http://schemas.microsoft.com/office/drawing/2014/main" id="{91F4E402-9E0B-A0A3-F2C0-98E33E700301}"/>
              </a:ext>
            </a:extLst>
          </p:cNvPr>
          <p:cNvSpPr txBox="1">
            <a:spLocks/>
          </p:cNvSpPr>
          <p:nvPr/>
        </p:nvSpPr>
        <p:spPr>
          <a:xfrm>
            <a:off x="6308311" y="1907677"/>
            <a:ext cx="5440891" cy="3276971"/>
          </a:xfrm>
          <a:prstGeom prst="rect">
            <a:avLst/>
          </a:prstGeom>
          <a:solidFill>
            <a:srgbClr val="EEF4FC"/>
          </a:solidFill>
          <a:ln w="6350">
            <a:noFill/>
          </a:ln>
        </p:spPr>
        <p:txBody>
          <a:bodyPr vert="horz" lIns="72000" tIns="0" rIns="72000" bIns="0" rtlCol="0">
            <a:noAutofit/>
          </a:bodyPr>
          <a:lstStyle>
            <a:lvl1pPr algn="l" rtl="0" eaLnBrk="1" fontAlgn="base" hangingPunct="1">
              <a:lnSpc>
                <a:spcPct val="100000"/>
              </a:lnSpc>
              <a:spcBef>
                <a:spcPts val="0"/>
              </a:spcBef>
              <a:spcAft>
                <a:spcPts val="0"/>
              </a:spcAft>
              <a:defRPr sz="1600" b="0" kern="1200" baseline="0">
                <a:solidFill>
                  <a:schemeClr val="tx1"/>
                </a:solidFill>
                <a:latin typeface="+mn-lt"/>
                <a:ea typeface="ＭＳ Ｐゴシック" pitchFamily="-109" charset="-128"/>
                <a:cs typeface="ＭＳ Ｐゴシック" pitchFamily="-109" charset="-128"/>
              </a:defRPr>
            </a:lvl1pPr>
            <a:lvl2pPr marL="0" indent="0" algn="l" rtl="0" eaLnBrk="1" fontAlgn="base" hangingPunct="1">
              <a:lnSpc>
                <a:spcPct val="100000"/>
              </a:lnSpc>
              <a:spcBef>
                <a:spcPts val="0"/>
              </a:spcBef>
              <a:spcAft>
                <a:spcPts val="0"/>
              </a:spcAft>
              <a:buFont typeface="Symbol" panose="05050102010706020507" pitchFamily="18" charset="2"/>
              <a:buNone/>
              <a:defRPr sz="1600" kern="1200" baseline="0">
                <a:solidFill>
                  <a:srgbClr val="1E2A78"/>
                </a:solidFill>
                <a:latin typeface="+mn-lt"/>
                <a:ea typeface="ＭＳ Ｐゴシック" pitchFamily="-109" charset="-128"/>
              </a:defRPr>
            </a:lvl2pPr>
            <a:lvl3pPr marL="215900" indent="-215900" algn="l" rtl="0" eaLnBrk="1" fontAlgn="base" hangingPunct="1">
              <a:lnSpc>
                <a:spcPct val="100000"/>
              </a:lnSpc>
              <a:spcBef>
                <a:spcPts val="500"/>
              </a:spcBef>
              <a:spcAft>
                <a:spcPts val="0"/>
              </a:spcAft>
              <a:buFont typeface="Symbol" panose="05050102010706020507" pitchFamily="18" charset="2"/>
              <a:buChar char="-"/>
              <a:defRPr sz="1600" kern="1200" baseline="0">
                <a:solidFill>
                  <a:schemeClr val="tx1"/>
                </a:solidFill>
                <a:latin typeface="+mn-lt"/>
                <a:ea typeface="DeutscheBank" panose="020B0503020202030204" pitchFamily="34" charset="0"/>
                <a:cs typeface="DeutscheBank" panose="020B0503020202030204" pitchFamily="34" charset="0"/>
              </a:defRPr>
            </a:lvl3pPr>
            <a:lvl4pPr marL="432000" indent="-216000" algn="l" rtl="0" eaLnBrk="1" fontAlgn="base" hangingPunct="1">
              <a:lnSpc>
                <a:spcPct val="100000"/>
              </a:lnSpc>
              <a:spcBef>
                <a:spcPts val="500"/>
              </a:spcBef>
              <a:spcAft>
                <a:spcPts val="0"/>
              </a:spcAft>
              <a:buFont typeface="Symbol" panose="05050102010706020507" pitchFamily="18" charset="2"/>
              <a:buChar char="-"/>
              <a:defRPr sz="1200" kern="1200" baseline="0">
                <a:solidFill>
                  <a:schemeClr val="tx1"/>
                </a:solidFill>
                <a:latin typeface="+mn-lt"/>
                <a:ea typeface="ＭＳ Ｐゴシック" pitchFamily="-109" charset="-128"/>
              </a:defRPr>
            </a:lvl4pPr>
            <a:lvl5pPr marL="647700" indent="-216000" algn="l" rtl="0" eaLnBrk="1" fontAlgn="base" hangingPunct="1">
              <a:lnSpc>
                <a:spcPct val="100000"/>
              </a:lnSpc>
              <a:spcBef>
                <a:spcPts val="500"/>
              </a:spcBef>
              <a:spcAft>
                <a:spcPts val="0"/>
              </a:spcAft>
              <a:buFont typeface="Symbol" panose="05050102010706020507" pitchFamily="18" charset="2"/>
              <a:buChar char="-"/>
              <a:defRPr sz="1100" kern="1200" baseline="0">
                <a:solidFill>
                  <a:schemeClr val="tx1"/>
                </a:solidFill>
                <a:latin typeface="+mn-lt"/>
                <a:ea typeface="ＭＳ Ｐゴシック" pitchFamily="-109" charset="-128"/>
              </a:defRPr>
            </a:lvl5pPr>
            <a:lvl6pPr marL="0" indent="0" algn="l" rtl="0" eaLnBrk="1" fontAlgn="base" hangingPunct="1">
              <a:spcBef>
                <a:spcPct val="10000"/>
              </a:spcBef>
              <a:spcAft>
                <a:spcPct val="10000"/>
              </a:spcAft>
              <a:buClr>
                <a:schemeClr val="tx2"/>
              </a:buClr>
              <a:buFont typeface="Arial" panose="020B0604020202020204" pitchFamily="34" charset="0"/>
              <a:buNone/>
              <a:defRPr sz="1000" u="none">
                <a:solidFill>
                  <a:schemeClr val="tx1"/>
                </a:solidFill>
                <a:latin typeface="+mn-lt"/>
              </a:defRPr>
            </a:lvl6pPr>
            <a:lvl7pPr marL="0" indent="0" algn="l" rtl="0" eaLnBrk="1" fontAlgn="base" hangingPunct="1">
              <a:spcBef>
                <a:spcPct val="10000"/>
              </a:spcBef>
              <a:spcAft>
                <a:spcPct val="10000"/>
              </a:spcAft>
              <a:buClr>
                <a:schemeClr val="tx2"/>
              </a:buClr>
              <a:buFont typeface="Arial" panose="020B0604020202020204" pitchFamily="34" charset="0"/>
              <a:buNone/>
              <a:defRPr sz="800">
                <a:solidFill>
                  <a:schemeClr val="tx1"/>
                </a:solidFill>
                <a:latin typeface="+mn-lt"/>
              </a:defRPr>
            </a:lvl7pPr>
            <a:lvl8pPr marL="2089914" indent="-177461" algn="l" rtl="0" eaLnBrk="1" fontAlgn="base" hangingPunct="1">
              <a:spcBef>
                <a:spcPct val="10000"/>
              </a:spcBef>
              <a:spcAft>
                <a:spcPct val="10000"/>
              </a:spcAft>
              <a:buClr>
                <a:schemeClr val="tx2"/>
              </a:buClr>
              <a:buFont typeface="Arial" charset="0"/>
              <a:buChar char="-"/>
              <a:defRPr sz="1356">
                <a:solidFill>
                  <a:schemeClr val="tx1"/>
                </a:solidFill>
                <a:latin typeface="+mn-lt"/>
              </a:defRPr>
            </a:lvl8pPr>
            <a:lvl9pPr marL="2546242" indent="-177461" algn="l" rtl="0" eaLnBrk="1" fontAlgn="base" hangingPunct="1">
              <a:spcBef>
                <a:spcPct val="10000"/>
              </a:spcBef>
              <a:spcAft>
                <a:spcPct val="10000"/>
              </a:spcAft>
              <a:buClr>
                <a:schemeClr val="tx2"/>
              </a:buClr>
              <a:buFont typeface="Arial" charset="0"/>
              <a:buChar char="-"/>
              <a:defRPr sz="1356">
                <a:solidFill>
                  <a:schemeClr val="tx1"/>
                </a:solidFill>
                <a:latin typeface="+mn-lt"/>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16184E"/>
                </a:solidFill>
                <a:effectLst/>
                <a:uLnTx/>
                <a:uFillTx/>
                <a:latin typeface="DeutscheBank"/>
                <a:ea typeface="ＭＳ Ｐゴシック" pitchFamily="-109" charset="-128"/>
              </a:rPr>
              <a:t>Feedback: </a:t>
            </a:r>
            <a:endParaRPr kumimoji="0" lang="de-DE" sz="1400" b="0" i="0" u="none" strike="noStrike" kern="1200" cap="none" spc="0" normalizeH="0" baseline="0" noProof="0" dirty="0">
              <a:ln>
                <a:noFill/>
              </a:ln>
              <a:solidFill>
                <a:srgbClr val="16184E"/>
              </a:solidFill>
              <a:effectLst/>
              <a:uLnTx/>
              <a:uFillTx/>
              <a:latin typeface="DeutscheBank"/>
              <a:ea typeface="ＭＳ Ｐゴシック" pitchFamily="-10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16184E"/>
              </a:solidFill>
              <a:effectLst/>
              <a:uLnTx/>
              <a:uFillTx/>
              <a:latin typeface="DeutscheBank"/>
              <a:ea typeface="ＭＳ Ｐゴシック" pitchFamily="-109" charset="-128"/>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de-DE" sz="1400" b="0" i="1" u="none" strike="noStrike" kern="1200" cap="none" spc="0" normalizeH="0" baseline="0" noProof="0" dirty="0">
                <a:ln>
                  <a:noFill/>
                </a:ln>
                <a:solidFill>
                  <a:srgbClr val="000000"/>
                </a:solidFill>
                <a:effectLst/>
                <a:uLnTx/>
                <a:uFillTx/>
                <a:latin typeface="DeutscheBank"/>
                <a:ea typeface="ＭＳ Ｐゴシック" pitchFamily="-109" charset="-128"/>
              </a:rPr>
              <a:t>„Ein großes DANKESCHÖN an Sie und Ulrich Kuhnt. Sie haben das großartig gemacht. Das Filialteam war begeistert, wie interessant und vor allem motivierend das Thema präsentiert und das Ergonomie-Coaching am Arbeitsplatz gestaltet wurde. Sehr gerne werden wir Sie erneut in Anspruch nehmen.“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de-DE" sz="1400" b="0" i="1" u="none" strike="noStrike" kern="1200" cap="none" spc="0" normalizeH="0" baseline="0" noProof="0" dirty="0">
              <a:ln>
                <a:noFill/>
              </a:ln>
              <a:solidFill>
                <a:srgbClr val="000000"/>
              </a:solidFill>
              <a:effectLst/>
              <a:uLnTx/>
              <a:uFillTx/>
              <a:latin typeface="DeutscheBank"/>
              <a:ea typeface="ＭＳ Ｐゴシック" pitchFamily="-109" charset="-128"/>
            </a:endParaRP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de-DE" sz="1400" b="0" i="1" u="none" strike="noStrike" kern="1200" cap="none" spc="0" normalizeH="0" baseline="0" noProof="0" dirty="0">
                <a:ln>
                  <a:noFill/>
                </a:ln>
                <a:solidFill>
                  <a:srgbClr val="000000"/>
                </a:solidFill>
                <a:effectLst/>
                <a:uLnTx/>
                <a:uFillTx/>
                <a:latin typeface="DeutscheBank"/>
                <a:ea typeface="ＭＳ Ｐゴシック" pitchFamily="-109" charset="-128"/>
              </a:rPr>
              <a:t>„Nochmal ganz herzlichen Dank für das Ergonomie-Coaching. Es ist ein unglaublicher Mehrwert, diese Gesundheitsthemen direkt in die Filialen zu bringen und so nahezu allen Kollegen erreichen zu können. Die Resonanz war durchweg positiv und begeistert. Ich fände es klasse, wenn die BKK diese Angebote fortführt und sprich mich bitte gerne an, falls ihr weitere Gesundheitsthemen in die Filialen bringen wollt, wir freuen uns.“  </a:t>
            </a:r>
            <a:endParaRPr kumimoji="0" lang="de-DE" sz="1400" b="1" i="0" u="none" strike="noStrike" kern="1200" cap="none" spc="0" normalizeH="0" baseline="0" noProof="0" dirty="0">
              <a:ln>
                <a:noFill/>
              </a:ln>
              <a:solidFill>
                <a:srgbClr val="000000"/>
              </a:solidFill>
              <a:effectLst/>
              <a:uLnTx/>
              <a:uFillTx/>
              <a:latin typeface="DeutscheBank"/>
              <a:ea typeface="ＭＳ Ｐゴシック" pitchFamily="-109" charset="-128"/>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srgbClr val="000000"/>
              </a:solidFill>
              <a:effectLst/>
              <a:uLnTx/>
              <a:uFillTx/>
              <a:latin typeface="DeutscheBank"/>
              <a:ea typeface="ＭＳ Ｐゴシック" pitchFamily="-109" charset="-128"/>
            </a:endParaRPr>
          </a:p>
        </p:txBody>
      </p:sp>
      <p:sp>
        <p:nvSpPr>
          <p:cNvPr id="6" name="Rectangle 2">
            <a:extLst>
              <a:ext uri="{FF2B5EF4-FFF2-40B4-BE49-F238E27FC236}">
                <a16:creationId xmlns:a16="http://schemas.microsoft.com/office/drawing/2014/main" id="{8B8A756F-592E-1340-D6AA-C59E1D35E918}"/>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Ergonomie-Coaching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2072423959"/>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63E71A-604F-CAE5-CDA6-9D6271B953B6}"/>
              </a:ext>
            </a:extLst>
          </p:cNvPr>
          <p:cNvSpPr>
            <a:spLocks noGrp="1"/>
          </p:cNvSpPr>
          <p:nvPr>
            <p:ph type="ctrTitle"/>
          </p:nvPr>
        </p:nvSpPr>
        <p:spPr>
          <a:xfrm>
            <a:off x="874713" y="1541221"/>
            <a:ext cx="7770523" cy="1275227"/>
          </a:xfrm>
        </p:spPr>
        <p:txBody>
          <a:bodyPr/>
          <a:lstStyle/>
          <a:p>
            <a:r>
              <a:rPr lang="de-DE" dirty="0"/>
              <a:t>Agenda</a:t>
            </a:r>
          </a:p>
        </p:txBody>
      </p:sp>
      <p:sp>
        <p:nvSpPr>
          <p:cNvPr id="4" name="Rechteck 3">
            <a:extLst>
              <a:ext uri="{FF2B5EF4-FFF2-40B4-BE49-F238E27FC236}">
                <a16:creationId xmlns:a16="http://schemas.microsoft.com/office/drawing/2014/main" id="{3194EF57-47F9-4297-A493-41D0B4CF785F}"/>
              </a:ext>
            </a:extLst>
          </p:cNvPr>
          <p:cNvSpPr>
            <a:spLocks noChangeAspect="1"/>
          </p:cNvSpPr>
          <p:nvPr/>
        </p:nvSpPr>
        <p:spPr>
          <a:xfrm>
            <a:off x="864000" y="3456000"/>
            <a:ext cx="5221571" cy="396000"/>
          </a:xfrm>
          <a:prstGeom prst="rect">
            <a:avLst/>
          </a:prstGeom>
          <a:solidFill>
            <a:srgbClr val="87BA3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de-DE" sz="1600" b="1" dirty="0">
                <a:solidFill>
                  <a:schemeClr val="bg1"/>
                </a:solidFill>
              </a:rPr>
              <a:t>        Mehrwerte der Mitgliedskassen</a:t>
            </a:r>
          </a:p>
        </p:txBody>
      </p:sp>
      <p:sp>
        <p:nvSpPr>
          <p:cNvPr id="5" name="Rechteck 4">
            <a:extLst>
              <a:ext uri="{FF2B5EF4-FFF2-40B4-BE49-F238E27FC236}">
                <a16:creationId xmlns:a16="http://schemas.microsoft.com/office/drawing/2014/main" id="{8A2E0607-F6CB-4930-A4D1-CC97A624E105}"/>
              </a:ext>
            </a:extLst>
          </p:cNvPr>
          <p:cNvSpPr>
            <a:spLocks noChangeAspect="1"/>
          </p:cNvSpPr>
          <p:nvPr/>
        </p:nvSpPr>
        <p:spPr>
          <a:xfrm>
            <a:off x="864000" y="5184000"/>
            <a:ext cx="5221571" cy="396000"/>
          </a:xfrm>
          <a:prstGeom prst="rect">
            <a:avLst/>
          </a:prstGeom>
          <a:solidFill>
            <a:srgbClr val="87BA3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de-DE" sz="1600" b="1" dirty="0">
                <a:solidFill>
                  <a:schemeClr val="bg1"/>
                </a:solidFill>
              </a:rPr>
              <a:t>        Sonstiges</a:t>
            </a:r>
          </a:p>
        </p:txBody>
      </p:sp>
      <p:sp>
        <p:nvSpPr>
          <p:cNvPr id="6" name="Rechteck 5">
            <a:extLst>
              <a:ext uri="{FF2B5EF4-FFF2-40B4-BE49-F238E27FC236}">
                <a16:creationId xmlns:a16="http://schemas.microsoft.com/office/drawing/2014/main" id="{1DEA252B-5719-40CC-B372-5329170FE14A}"/>
              </a:ext>
            </a:extLst>
          </p:cNvPr>
          <p:cNvSpPr>
            <a:spLocks noChangeAspect="1"/>
          </p:cNvSpPr>
          <p:nvPr/>
        </p:nvSpPr>
        <p:spPr>
          <a:xfrm>
            <a:off x="864000" y="4608000"/>
            <a:ext cx="5221571" cy="396000"/>
          </a:xfrm>
          <a:prstGeom prst="rect">
            <a:avLst/>
          </a:prstGeom>
          <a:solidFill>
            <a:srgbClr val="87BA3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de-DE" sz="1600" b="1" dirty="0">
                <a:solidFill>
                  <a:schemeClr val="bg1"/>
                </a:solidFill>
              </a:rPr>
              <a:t>        GKV Netzwerk</a:t>
            </a:r>
          </a:p>
        </p:txBody>
      </p:sp>
      <p:sp>
        <p:nvSpPr>
          <p:cNvPr id="15" name="Ellipse 14">
            <a:extLst>
              <a:ext uri="{FF2B5EF4-FFF2-40B4-BE49-F238E27FC236}">
                <a16:creationId xmlns:a16="http://schemas.microsoft.com/office/drawing/2014/main" id="{E12D8B8D-FCFE-4F96-86A9-FFD41212AC3C}"/>
              </a:ext>
            </a:extLst>
          </p:cNvPr>
          <p:cNvSpPr/>
          <p:nvPr/>
        </p:nvSpPr>
        <p:spPr>
          <a:xfrm>
            <a:off x="932176" y="3521306"/>
            <a:ext cx="270000" cy="27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87BA3E"/>
                </a:solidFill>
              </a:rPr>
              <a:t>2</a:t>
            </a:r>
          </a:p>
        </p:txBody>
      </p:sp>
      <p:sp>
        <p:nvSpPr>
          <p:cNvPr id="16" name="Ellipse 15">
            <a:extLst>
              <a:ext uri="{FF2B5EF4-FFF2-40B4-BE49-F238E27FC236}">
                <a16:creationId xmlns:a16="http://schemas.microsoft.com/office/drawing/2014/main" id="{3B2CA25E-1114-4396-BCDA-C6D8EA0DA0F1}"/>
              </a:ext>
            </a:extLst>
          </p:cNvPr>
          <p:cNvSpPr/>
          <p:nvPr/>
        </p:nvSpPr>
        <p:spPr>
          <a:xfrm>
            <a:off x="932176" y="4672335"/>
            <a:ext cx="270000" cy="27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87BA3E"/>
                </a:solidFill>
              </a:rPr>
              <a:t>4</a:t>
            </a:r>
          </a:p>
        </p:txBody>
      </p:sp>
      <p:sp>
        <p:nvSpPr>
          <p:cNvPr id="17" name="Ellipse 16">
            <a:extLst>
              <a:ext uri="{FF2B5EF4-FFF2-40B4-BE49-F238E27FC236}">
                <a16:creationId xmlns:a16="http://schemas.microsoft.com/office/drawing/2014/main" id="{95744BA7-0386-4733-A089-789359470DC2}"/>
              </a:ext>
            </a:extLst>
          </p:cNvPr>
          <p:cNvSpPr/>
          <p:nvPr/>
        </p:nvSpPr>
        <p:spPr>
          <a:xfrm>
            <a:off x="932176" y="5246663"/>
            <a:ext cx="270000" cy="27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87BA3E"/>
                </a:solidFill>
              </a:rPr>
              <a:t>5</a:t>
            </a:r>
          </a:p>
        </p:txBody>
      </p:sp>
      <p:sp>
        <p:nvSpPr>
          <p:cNvPr id="12" name="Rechteck 11">
            <a:extLst>
              <a:ext uri="{FF2B5EF4-FFF2-40B4-BE49-F238E27FC236}">
                <a16:creationId xmlns:a16="http://schemas.microsoft.com/office/drawing/2014/main" id="{94EC5C82-9095-4169-90DD-57133D4C96AE}"/>
              </a:ext>
            </a:extLst>
          </p:cNvPr>
          <p:cNvSpPr>
            <a:spLocks noChangeAspect="1"/>
          </p:cNvSpPr>
          <p:nvPr/>
        </p:nvSpPr>
        <p:spPr>
          <a:xfrm>
            <a:off x="864000" y="2880000"/>
            <a:ext cx="5221571" cy="396000"/>
          </a:xfrm>
          <a:prstGeom prst="rect">
            <a:avLst/>
          </a:prstGeom>
          <a:solidFill>
            <a:srgbClr val="87BA3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de-DE" sz="1600" b="1" dirty="0">
                <a:solidFill>
                  <a:schemeClr val="bg1"/>
                </a:solidFill>
              </a:rPr>
              <a:t>        Rückblick &amp; Ausblick</a:t>
            </a:r>
          </a:p>
        </p:txBody>
      </p:sp>
      <p:sp>
        <p:nvSpPr>
          <p:cNvPr id="13" name="Ellipse 12">
            <a:extLst>
              <a:ext uri="{FF2B5EF4-FFF2-40B4-BE49-F238E27FC236}">
                <a16:creationId xmlns:a16="http://schemas.microsoft.com/office/drawing/2014/main" id="{76CF72A1-E747-4FAB-ABFC-B2D625E9D248}"/>
              </a:ext>
            </a:extLst>
          </p:cNvPr>
          <p:cNvSpPr/>
          <p:nvPr/>
        </p:nvSpPr>
        <p:spPr>
          <a:xfrm>
            <a:off x="932176" y="2936573"/>
            <a:ext cx="270000" cy="27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87BA3E"/>
                </a:solidFill>
              </a:rPr>
              <a:t>1</a:t>
            </a:r>
          </a:p>
        </p:txBody>
      </p:sp>
      <p:sp>
        <p:nvSpPr>
          <p:cNvPr id="14" name="Rechteck 13">
            <a:extLst>
              <a:ext uri="{FF2B5EF4-FFF2-40B4-BE49-F238E27FC236}">
                <a16:creationId xmlns:a16="http://schemas.microsoft.com/office/drawing/2014/main" id="{B96B971B-0A1D-468E-B636-996F7A11C532}"/>
              </a:ext>
            </a:extLst>
          </p:cNvPr>
          <p:cNvSpPr>
            <a:spLocks noChangeAspect="1"/>
          </p:cNvSpPr>
          <p:nvPr/>
        </p:nvSpPr>
        <p:spPr>
          <a:xfrm>
            <a:off x="864000" y="4032000"/>
            <a:ext cx="5221571" cy="396000"/>
          </a:xfrm>
          <a:prstGeom prst="rect">
            <a:avLst/>
          </a:prstGeom>
          <a:solidFill>
            <a:srgbClr val="87BA3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de-DE" sz="1600" b="1" dirty="0">
                <a:solidFill>
                  <a:schemeClr val="bg1"/>
                </a:solidFill>
              </a:rPr>
              <a:t>        Kooperation &amp; Zusammenarbeit</a:t>
            </a:r>
          </a:p>
        </p:txBody>
      </p:sp>
      <p:sp>
        <p:nvSpPr>
          <p:cNvPr id="18" name="Ellipse 17">
            <a:extLst>
              <a:ext uri="{FF2B5EF4-FFF2-40B4-BE49-F238E27FC236}">
                <a16:creationId xmlns:a16="http://schemas.microsoft.com/office/drawing/2014/main" id="{EB5E1EC6-AE8B-4807-A6CC-2F4242BE8208}"/>
              </a:ext>
            </a:extLst>
          </p:cNvPr>
          <p:cNvSpPr/>
          <p:nvPr/>
        </p:nvSpPr>
        <p:spPr>
          <a:xfrm>
            <a:off x="932176" y="4098997"/>
            <a:ext cx="270000" cy="27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87BA3E"/>
                </a:solidFill>
              </a:rPr>
              <a:t>3</a:t>
            </a:r>
          </a:p>
        </p:txBody>
      </p:sp>
    </p:spTree>
    <p:extLst>
      <p:ext uri="{BB962C8B-B14F-4D97-AF65-F5344CB8AC3E}">
        <p14:creationId xmlns:p14="http://schemas.microsoft.com/office/powerpoint/2010/main" val="3930454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20</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040732"/>
            <a:ext cx="5710120" cy="4906155"/>
          </a:xfrm>
          <a:prstGeom prst="rect">
            <a:avLst/>
          </a:prstGeom>
          <a:effectLst>
            <a:outerShdw blurRad="50800" dist="38100" dir="8100000" algn="tr" rotWithShape="0">
              <a:prstClr val="black">
                <a:alpha val="40000"/>
              </a:prstClr>
            </a:outerShdw>
          </a:effectLst>
        </p:spPr>
      </p:pic>
      <p:sp>
        <p:nvSpPr>
          <p:cNvPr id="5" name="Rechteck 4">
            <a:extLst>
              <a:ext uri="{FF2B5EF4-FFF2-40B4-BE49-F238E27FC236}">
                <a16:creationId xmlns:a16="http://schemas.microsoft.com/office/drawing/2014/main" id="{4C28EB06-D36C-23B5-48DA-EEA434F12C5B}"/>
              </a:ext>
            </a:extLst>
          </p:cNvPr>
          <p:cNvSpPr/>
          <p:nvPr/>
        </p:nvSpPr>
        <p:spPr bwMode="auto">
          <a:xfrm>
            <a:off x="6772351" y="1376363"/>
            <a:ext cx="4862599" cy="2266121"/>
          </a:xfrm>
          <a:prstGeom prst="rect">
            <a:avLst/>
          </a:prstGeom>
          <a:solidFill>
            <a:schemeClr val="bg1"/>
          </a:solid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DeutscheBank Var Light" pitchFamily="2" charset="0"/>
                <a:cs typeface="+mn-cs"/>
              </a:rPr>
              <a:t>Alle Mitarbeiter der BKK sind dort zu finden</a:t>
            </a:r>
            <a:endParaRPr kumimoji="0" lang="de-DE" sz="1600" b="1" i="0" u="none" strike="noStrike" kern="1200" cap="none" spc="0" normalizeH="0" baseline="0" noProof="0" dirty="0">
              <a:ln>
                <a:noFill/>
              </a:ln>
              <a:solidFill>
                <a:srgbClr val="1E2A78"/>
              </a:solidFill>
              <a:effectLst/>
              <a:uLnTx/>
              <a:uFillTx/>
              <a:latin typeface="DeutscheBank (Textkörper))"/>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p:txBody>
      </p:sp>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Sichtbarkeit im Group Directory</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29641730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21</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664297"/>
            <a:ext cx="5710120" cy="4282590"/>
          </a:xfrm>
          <a:prstGeom prst="rect">
            <a:avLst/>
          </a:prstGeom>
          <a:effectLst>
            <a:outerShdw blurRad="50800" dist="38100" dir="8100000" algn="tr" rotWithShape="0">
              <a:prstClr val="black">
                <a:alpha val="40000"/>
              </a:prstClr>
            </a:outerShdw>
          </a:effectLst>
        </p:spPr>
      </p:pic>
      <p:sp>
        <p:nvSpPr>
          <p:cNvPr id="5" name="Rechteck 4">
            <a:extLst>
              <a:ext uri="{FF2B5EF4-FFF2-40B4-BE49-F238E27FC236}">
                <a16:creationId xmlns:a16="http://schemas.microsoft.com/office/drawing/2014/main" id="{4C28EB06-D36C-23B5-48DA-EEA434F12C5B}"/>
              </a:ext>
            </a:extLst>
          </p:cNvPr>
          <p:cNvSpPr/>
          <p:nvPr/>
        </p:nvSpPr>
        <p:spPr bwMode="auto">
          <a:xfrm>
            <a:off x="6772351" y="1376363"/>
            <a:ext cx="4862599" cy="2266121"/>
          </a:xfrm>
          <a:prstGeom prst="rect">
            <a:avLst/>
          </a:prstGeom>
          <a:solidFill>
            <a:schemeClr val="bg1"/>
          </a:solid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DeutscheBank Var Light" pitchFamily="2" charset="0"/>
                <a:cs typeface="+mn-cs"/>
              </a:rPr>
              <a:t>Erweiterung des Angebots</a:t>
            </a:r>
            <a:endParaRPr kumimoji="0" lang="de-DE" sz="1600" b="0" i="0" u="none" strike="noStrike" kern="1200" cap="none" spc="0" normalizeH="0" baseline="0" noProof="0" dirty="0">
              <a:ln>
                <a:noFill/>
              </a:ln>
              <a:solidFill>
                <a:srgbClr val="000000"/>
              </a:solidFill>
              <a:effectLst/>
              <a:uLnTx/>
              <a:uFillTx/>
              <a:latin typeface="DeutscheBank (Textkörper))"/>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0" i="0" u="none" strike="noStrike" kern="1200" cap="none" spc="0" normalizeH="0" baseline="0" noProof="0" dirty="0">
                <a:ln>
                  <a:noFill/>
                </a:ln>
                <a:solidFill>
                  <a:srgbClr val="1E2A78"/>
                </a:solidFill>
                <a:effectLst/>
                <a:uLnTx/>
                <a:uFillTx/>
                <a:latin typeface="DeutscheBank"/>
                <a:ea typeface="+mn-ea"/>
                <a:cs typeface="+mn-cs"/>
              </a:rPr>
              <a:t>Gesundheits-Check </a:t>
            </a:r>
            <a:r>
              <a:rPr kumimoji="0" lang="de-DE" sz="1600" b="0" i="0" u="none" strike="noStrike" kern="1200" cap="none" spc="0" normalizeH="0" baseline="0" noProof="0" dirty="0" err="1">
                <a:ln>
                  <a:noFill/>
                </a:ln>
                <a:solidFill>
                  <a:srgbClr val="1E2A78"/>
                </a:solidFill>
                <a:effectLst/>
                <a:uLnTx/>
                <a:uFillTx/>
                <a:latin typeface="DeutscheBank"/>
                <a:ea typeface="+mn-ea"/>
                <a:cs typeface="+mn-cs"/>
              </a:rPr>
              <a:t>up</a:t>
            </a:r>
            <a:r>
              <a:rPr kumimoji="0" lang="de-DE" sz="1600" b="0" i="0" u="none" strike="noStrike" kern="1200" cap="none" spc="0" normalizeH="0" baseline="0" noProof="0" dirty="0">
                <a:ln>
                  <a:noFill/>
                </a:ln>
                <a:solidFill>
                  <a:srgbClr val="1E2A78"/>
                </a:solidFill>
                <a:effectLst/>
                <a:uLnTx/>
                <a:uFillTx/>
                <a:latin typeface="DeutscheBank"/>
                <a:ea typeface="+mn-ea"/>
                <a:cs typeface="+mn-cs"/>
              </a:rPr>
              <a:t> und falls dort z.B. psychische Belastungen diagnostiziert werden, steht die BKK als Kostenträger der nachfolgenden </a:t>
            </a:r>
            <a:r>
              <a:rPr kumimoji="0" lang="de-DE" sz="1600" b="1" i="0" u="none" strike="noStrike" kern="1200" cap="none" spc="0" normalizeH="0" baseline="0" noProof="0" dirty="0">
                <a:ln>
                  <a:noFill/>
                </a:ln>
                <a:solidFill>
                  <a:srgbClr val="1E2A78"/>
                </a:solidFill>
                <a:effectLst/>
                <a:uLnTx/>
                <a:uFillTx/>
                <a:latin typeface="DeutscheBank"/>
                <a:ea typeface="+mn-ea"/>
                <a:cs typeface="+mn-cs"/>
              </a:rPr>
              <a:t>Behandlung bereit.</a:t>
            </a: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a:ea typeface="+mn-ea"/>
                <a:cs typeface="+mn-cs"/>
              </a:rPr>
              <a:t>Vorteil: KG Ausgaben geringer</a:t>
            </a:r>
          </a:p>
        </p:txBody>
      </p:sp>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Gesundheits-Check </a:t>
            </a:r>
            <a:r>
              <a:rPr kumimoji="0" lang="de-DE" altLang="de-DE" sz="1900" b="0" i="0" u="none" strike="noStrike" kern="1200" cap="none" spc="0" normalizeH="0" baseline="0" noProof="0" dirty="0" err="1">
                <a:ln>
                  <a:noFill/>
                </a:ln>
                <a:solidFill>
                  <a:srgbClr val="1E2A78"/>
                </a:solidFill>
                <a:effectLst/>
                <a:uLnTx/>
                <a:uFillTx/>
                <a:latin typeface="DeutscheBank"/>
                <a:ea typeface="DeutscheBank" panose="020B0503020202030204" pitchFamily="34" charset="0"/>
                <a:cs typeface="+mj-cs"/>
              </a:rPr>
              <a:t>up</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 und die Weiterbehandlung auf BKK Kosten </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349236328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22</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664297"/>
            <a:ext cx="5710120" cy="4282590"/>
          </a:xfrm>
          <a:prstGeom prst="rect">
            <a:avLst/>
          </a:prstGeom>
          <a:effectLst>
            <a:outerShdw blurRad="50800" dist="38100" dir="8100000" algn="tr" rotWithShape="0">
              <a:prstClr val="black">
                <a:alpha val="40000"/>
              </a:prstClr>
            </a:outerShdw>
          </a:effectLst>
        </p:spPr>
      </p:pic>
      <p:sp>
        <p:nvSpPr>
          <p:cNvPr id="5" name="Rechteck 4">
            <a:extLst>
              <a:ext uri="{FF2B5EF4-FFF2-40B4-BE49-F238E27FC236}">
                <a16:creationId xmlns:a16="http://schemas.microsoft.com/office/drawing/2014/main" id="{4C28EB06-D36C-23B5-48DA-EEA434F12C5B}"/>
              </a:ext>
            </a:extLst>
          </p:cNvPr>
          <p:cNvSpPr/>
          <p:nvPr/>
        </p:nvSpPr>
        <p:spPr bwMode="auto">
          <a:xfrm>
            <a:off x="6772351" y="1376363"/>
            <a:ext cx="4862599" cy="2266121"/>
          </a:xfrm>
          <a:prstGeom prst="rect">
            <a:avLst/>
          </a:prstGeom>
          <a:solidFill>
            <a:schemeClr val="bg1"/>
          </a:solid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Textkörper))"/>
                <a:ea typeface="+mn-ea"/>
                <a:cs typeface="+mn-cs"/>
              </a:rPr>
              <a:t>Weit mehr als 4.000 Mitarbeiter nehmen an den Impfungen teil</a:t>
            </a: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p:txBody>
      </p:sp>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niederschwellige Grippeschutzimpfung im Konzern</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419535772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45D78EF-1E74-6C87-0998-F3EEDAC9DAF2}"/>
              </a:ext>
              <a:ext uri="{C183D7F6-B498-43B3-948B-1728B52AA6E4}">
                <adec:decorative xmlns:adec="http://schemas.microsoft.com/office/drawing/2017/decorative" val="1"/>
              </a:ext>
            </a:extLst>
          </p:cNvPr>
          <p:cNvSpPr>
            <a:spLocks noGrp="1"/>
          </p:cNvSpPr>
          <p:nvPr>
            <p:ph type="ftr" sz="quarter" idx="12"/>
          </p:nvPr>
        </p:nvSpPr>
        <p:spPr/>
        <p:txBody>
          <a:bodyPr/>
          <a:lstStyle/>
          <a:p>
            <a:pPr marL="0" marR="0" lvl="0" indent="0" algn="l" defTabSz="914400" rtl="0" eaLnBrk="1" fontAlgn="auto" latinLnBrk="0" hangingPunct="1">
              <a:lnSpc>
                <a:spcPts val="1067"/>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DeutscheBank"/>
              </a:rPr>
              <a:t>Sitzung Steuerungsboard 05.08.2026</a:t>
            </a:r>
          </a:p>
        </p:txBody>
      </p:sp>
      <p:sp>
        <p:nvSpPr>
          <p:cNvPr id="4" name="Slide Number Placeholder 3">
            <a:extLst>
              <a:ext uri="{FF2B5EF4-FFF2-40B4-BE49-F238E27FC236}">
                <a16:creationId xmlns:a16="http://schemas.microsoft.com/office/drawing/2014/main" id="{AEB5AE93-64EA-52F4-BB1E-F9BFEEE005FD}"/>
              </a:ext>
              <a:ext uri="{C183D7F6-B498-43B3-948B-1728B52AA6E4}">
                <adec:decorative xmlns:adec="http://schemas.microsoft.com/office/drawing/2017/decorative" val="1"/>
              </a:ext>
            </a:extLst>
          </p:cNvPr>
          <p:cNvSpPr>
            <a:spLocks noGrp="1"/>
          </p:cNvSpPr>
          <p:nvPr>
            <p:ph type="sldNum" sz="quarter" idx="11"/>
          </p:nvPr>
        </p:nvSpPr>
        <p:spPr>
          <a:xfrm>
            <a:off x="11281088" y="6416675"/>
            <a:ext cx="468000" cy="144000"/>
          </a:xfrm>
        </p:spPr>
        <p:txBody>
          <a:bodyPr/>
          <a:lstStyle/>
          <a:p>
            <a:pPr marL="0" marR="0" lvl="0" indent="0" algn="r" defTabSz="914400" rtl="0" eaLnBrk="1" fontAlgn="auto" latinLnBrk="0" hangingPunct="1">
              <a:lnSpc>
                <a:spcPts val="1067"/>
              </a:lnSpc>
              <a:spcBef>
                <a:spcPts val="0"/>
              </a:spcBef>
              <a:spcAft>
                <a:spcPts val="0"/>
              </a:spcAft>
              <a:buClrTx/>
              <a:buSzTx/>
              <a:buFontTx/>
              <a:buNone/>
              <a:tabLst/>
              <a:defRPr/>
            </a:pPr>
            <a:fld id="{D71DA9FD-6EF8-4CC5-AF9B-B6159B5B937C}" type="slidenum">
              <a:rPr kumimoji="0" lang="en-GB" sz="1000" b="0" i="0" u="none" strike="noStrike" kern="1200" cap="none" spc="0" normalizeH="0" baseline="0" noProof="1" smtClean="0">
                <a:ln>
                  <a:noFill/>
                </a:ln>
                <a:solidFill>
                  <a:srgbClr val="000000"/>
                </a:solidFill>
                <a:effectLst/>
                <a:uLnTx/>
                <a:uFillTx/>
                <a:latin typeface="DeutscheBank"/>
              </a:rPr>
              <a:pPr marL="0" marR="0" lvl="0" indent="0" algn="r" defTabSz="914400" rtl="0" eaLnBrk="1" fontAlgn="auto" latinLnBrk="0" hangingPunct="1">
                <a:lnSpc>
                  <a:spcPts val="1067"/>
                </a:lnSpc>
                <a:spcBef>
                  <a:spcPts val="0"/>
                </a:spcBef>
                <a:spcAft>
                  <a:spcPts val="0"/>
                </a:spcAft>
                <a:buClrTx/>
                <a:buSzTx/>
                <a:buFontTx/>
                <a:buNone/>
                <a:tabLst/>
                <a:defRPr/>
              </a:pPr>
              <a:t>23</a:t>
            </a:fld>
            <a:endParaRPr kumimoji="0" lang="en-GB" sz="1000" b="0" i="0" u="none" strike="noStrike" kern="1200" cap="none" spc="0" normalizeH="0" baseline="0" noProof="1">
              <a:ln>
                <a:noFill/>
              </a:ln>
              <a:solidFill>
                <a:srgbClr val="000000"/>
              </a:solidFill>
              <a:effectLst/>
              <a:uLnTx/>
              <a:uFillTx/>
              <a:latin typeface="DeutscheBank"/>
            </a:endParaRPr>
          </a:p>
        </p:txBody>
      </p:sp>
      <p:pic>
        <p:nvPicPr>
          <p:cNvPr id="2" name="Inhaltsplatzhalter 5">
            <a:extLst>
              <a:ext uri="{FF2B5EF4-FFF2-40B4-BE49-F238E27FC236}">
                <a16:creationId xmlns:a16="http://schemas.microsoft.com/office/drawing/2014/main" id="{EEFFDA90-95C3-6717-6D34-3A6CBDA1BB3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442913" y="1664297"/>
            <a:ext cx="5710120" cy="4282590"/>
          </a:xfrm>
          <a:prstGeom prst="rect">
            <a:avLst/>
          </a:prstGeom>
          <a:effectLst>
            <a:outerShdw blurRad="50800" dist="38100" dir="8100000" algn="tr" rotWithShape="0">
              <a:prstClr val="black">
                <a:alpha val="40000"/>
              </a:prstClr>
            </a:outerShdw>
          </a:effectLst>
        </p:spPr>
      </p:pic>
      <p:sp>
        <p:nvSpPr>
          <p:cNvPr id="5" name="Rechteck 4">
            <a:extLst>
              <a:ext uri="{FF2B5EF4-FFF2-40B4-BE49-F238E27FC236}">
                <a16:creationId xmlns:a16="http://schemas.microsoft.com/office/drawing/2014/main" id="{4C28EB06-D36C-23B5-48DA-EEA434F12C5B}"/>
              </a:ext>
            </a:extLst>
          </p:cNvPr>
          <p:cNvSpPr/>
          <p:nvPr/>
        </p:nvSpPr>
        <p:spPr bwMode="auto">
          <a:xfrm>
            <a:off x="6772351" y="1376363"/>
            <a:ext cx="4862599" cy="2266121"/>
          </a:xfrm>
          <a:prstGeom prst="rect">
            <a:avLst/>
          </a:prstGeom>
          <a:solidFill>
            <a:schemeClr val="bg1"/>
          </a:solidFill>
          <a:ln w="6350">
            <a:noFill/>
            <a:miter lim="800000"/>
            <a:headEnd/>
            <a:tailEnd/>
          </a:ln>
          <a:effectLst/>
        </p:spPr>
        <p:txBody>
          <a:bodyPr lIns="100913" tIns="108000" rIns="100913" bIns="50457" rtlCol="0" anchor="t" anchorCtr="0">
            <a:noAutofit/>
          </a:bodyPr>
          <a:lstStyle/>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r>
              <a:rPr kumimoji="0" lang="de-DE" sz="1600" b="1" i="0" u="none" strike="noStrike" kern="1200" cap="none" spc="0" normalizeH="0" baseline="0" noProof="0" dirty="0">
                <a:ln>
                  <a:noFill/>
                </a:ln>
                <a:solidFill>
                  <a:srgbClr val="1E2A78"/>
                </a:solidFill>
                <a:effectLst/>
                <a:uLnTx/>
                <a:uFillTx/>
                <a:latin typeface="DeutscheBank"/>
                <a:ea typeface="+mn-ea"/>
                <a:cs typeface="+mn-cs"/>
              </a:rPr>
              <a:t>Wir sind an verschiedenen Stellen sichtbar und werden als Konzern Krankenkasse wahrgenommen.</a:t>
            </a:r>
          </a:p>
          <a:p>
            <a:pPr marL="0" marR="0" lvl="0" indent="0" algn="l" defTabSz="963613" rtl="0" eaLnBrk="0" fontAlgn="auto" latinLnBrk="0" hangingPunct="0">
              <a:lnSpc>
                <a:spcPct val="100000"/>
              </a:lnSpc>
              <a:spcBef>
                <a:spcPts val="0"/>
              </a:spcBef>
              <a:spcAft>
                <a:spcPts val="0"/>
              </a:spcAft>
              <a:buClrTx/>
              <a:buSzTx/>
              <a:buFontTx/>
              <a:buNone/>
              <a:tabLst>
                <a:tab pos="1257300" algn="l"/>
              </a:tabLst>
              <a:defRPr/>
            </a:pPr>
            <a:endParaRPr kumimoji="0" lang="de-DE" sz="1600" b="1" i="0" u="none" strike="noStrike" kern="1200" cap="none" spc="0" normalizeH="0" baseline="0" noProof="0" dirty="0">
              <a:ln>
                <a:noFill/>
              </a:ln>
              <a:solidFill>
                <a:srgbClr val="1E2A78"/>
              </a:solidFill>
              <a:effectLst/>
              <a:uLnTx/>
              <a:uFillTx/>
              <a:latin typeface="DeutscheBank"/>
              <a:ea typeface="+mn-ea"/>
              <a:cs typeface="+mn-cs"/>
            </a:endParaRPr>
          </a:p>
        </p:txBody>
      </p:sp>
      <p:sp>
        <p:nvSpPr>
          <p:cNvPr id="7" name="Rectangle 2">
            <a:extLst>
              <a:ext uri="{FF2B5EF4-FFF2-40B4-BE49-F238E27FC236}">
                <a16:creationId xmlns:a16="http://schemas.microsoft.com/office/drawing/2014/main" id="{0DBB66BC-2A62-F129-F0E0-4185D9B2888F}"/>
              </a:ext>
            </a:extLst>
          </p:cNvPr>
          <p:cNvSpPr txBox="1">
            <a:spLocks noChangeArrowheads="1"/>
          </p:cNvSpPr>
          <p:nvPr/>
        </p:nvSpPr>
        <p:spPr>
          <a:xfrm>
            <a:off x="442913" y="442800"/>
            <a:ext cx="10331450" cy="468312"/>
          </a:xfrm>
          <a:prstGeom prst="rect">
            <a:avLst/>
          </a:prstGeom>
          <a:noFill/>
        </p:spPr>
        <p:txBody>
          <a:bodyPr vert="horz" lIns="0" tIns="0" rIns="0" bIns="0" rtlCol="0" anchor="t" anchorCtr="0">
            <a:noAutofit/>
          </a:bodyPr>
          <a:lstStyle>
            <a:lvl1pPr algn="ctr" defTabSz="1003949" rtl="0" eaLnBrk="0" fontAlgn="base" hangingPunct="0">
              <a:lnSpc>
                <a:spcPct val="90000"/>
              </a:lnSpc>
              <a:spcBef>
                <a:spcPct val="0"/>
              </a:spcBef>
              <a:spcAft>
                <a:spcPct val="0"/>
              </a:spcAft>
              <a:tabLst/>
              <a:defRPr sz="4000" b="1" kern="1200" baseline="0">
                <a:solidFill>
                  <a:schemeClr val="tx2"/>
                </a:solidFill>
                <a:latin typeface="+mj-lt"/>
                <a:ea typeface="+mj-ea"/>
                <a:cs typeface="+mj-cs"/>
              </a:defRPr>
            </a:lvl1pPr>
            <a:lvl2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2pPr>
            <a:lvl3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3pPr>
            <a:lvl4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4pPr>
            <a:lvl5pPr algn="ctr" defTabSz="1003949" rtl="0" eaLnBrk="0" fontAlgn="base" hangingPunct="0">
              <a:lnSpc>
                <a:spcPct val="90000"/>
              </a:lnSpc>
              <a:spcBef>
                <a:spcPct val="0"/>
              </a:spcBef>
              <a:spcAft>
                <a:spcPct val="0"/>
              </a:spcAft>
              <a:defRPr sz="4000">
                <a:solidFill>
                  <a:schemeClr val="tx2"/>
                </a:solidFill>
                <a:latin typeface="Univers" pitchFamily="34" charset="0"/>
                <a:ea typeface="ＭＳ Ｐゴシック" pitchFamily="34" charset="-128"/>
                <a:cs typeface="ＭＳ Ｐゴシック" pitchFamily="-109" charset="-128"/>
              </a:defRPr>
            </a:lvl5pPr>
            <a:lvl6pPr marL="536433"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6pPr>
            <a:lvl7pPr marL="1072866"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7pPr>
            <a:lvl8pPr marL="1609298"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8pPr>
            <a:lvl9pPr marL="2145731" algn="ctr" defTabSz="1003949" rtl="0" eaLnBrk="1" fontAlgn="base" hangingPunct="1">
              <a:lnSpc>
                <a:spcPct val="90000"/>
              </a:lnSpc>
              <a:spcBef>
                <a:spcPct val="0"/>
              </a:spcBef>
              <a:spcAft>
                <a:spcPct val="0"/>
              </a:spcAft>
              <a:tabLst>
                <a:tab pos="665477" algn="l"/>
              </a:tabLst>
              <a:defRPr sz="4000" b="1">
                <a:solidFill>
                  <a:schemeClr val="tx2"/>
                </a:solidFill>
                <a:latin typeface="Univers" pitchFamily="34" charset="0"/>
              </a:defRPr>
            </a:lvl9pPr>
          </a:lstStyle>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sz="1900" b="1"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Mehrwerte durch </a:t>
            </a:r>
            <a:r>
              <a:rPr kumimoji="0" lang="de-DE" altLang="de-DE" sz="1900" b="0" i="0" u="none" strike="noStrike" kern="1200" cap="none" spc="0" normalizeH="0" baseline="0" noProof="0" dirty="0">
                <a:ln>
                  <a:noFill/>
                </a:ln>
                <a:solidFill>
                  <a:srgbClr val="1E2A78"/>
                </a:solidFill>
                <a:effectLst/>
                <a:uLnTx/>
                <a:uFillTx/>
                <a:latin typeface="DeutscheBank"/>
                <a:ea typeface="DeutscheBank" panose="020B0503020202030204" pitchFamily="34" charset="0"/>
                <a:cs typeface="+mj-cs"/>
              </a:rPr>
              <a:t>Sichtbarkeit auf den Seiten der Bank</a:t>
            </a:r>
          </a:p>
          <a:p>
            <a:pPr marL="0" marR="0" lvl="0" indent="0" algn="l" defTabSz="1003949" rtl="0" eaLnBrk="0" fontAlgn="base" latinLnBrk="0" hangingPunct="0">
              <a:lnSpc>
                <a:spcPct val="90000"/>
              </a:lnSpc>
              <a:spcBef>
                <a:spcPct val="0"/>
              </a:spcBef>
              <a:spcAft>
                <a:spcPct val="0"/>
              </a:spcAft>
              <a:buClrTx/>
              <a:buSzTx/>
              <a:buFontTx/>
              <a:buNone/>
              <a:tabLst/>
              <a:defRPr/>
            </a:pPr>
            <a:r>
              <a:rPr kumimoji="0" lang="de-DE" altLang="de-DE" sz="1600" b="1" i="0" u="none" strike="noStrike" kern="1200" cap="none" spc="0" normalizeH="0" baseline="0" noProof="0" dirty="0">
                <a:ln>
                  <a:noFill/>
                </a:ln>
                <a:solidFill>
                  <a:srgbClr val="1E2A78"/>
                </a:solidFill>
                <a:effectLst/>
                <a:uLnTx/>
                <a:uFillTx/>
                <a:latin typeface="DeutscheBank"/>
                <a:ea typeface="+mj-ea"/>
                <a:cs typeface="Calibri" panose="020F0502020204030204" pitchFamily="34" charset="0"/>
              </a:rPr>
              <a:t> </a:t>
            </a:r>
          </a:p>
        </p:txBody>
      </p:sp>
    </p:spTree>
    <p:extLst>
      <p:ext uri="{BB962C8B-B14F-4D97-AF65-F5344CB8AC3E}">
        <p14:creationId xmlns:p14="http://schemas.microsoft.com/office/powerpoint/2010/main" val="267755657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92F1A-E1B9-363B-167B-3D7ED3EF817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34732CA-0F6B-8125-66F2-A1E70DAC3289}"/>
              </a:ext>
            </a:extLst>
          </p:cNvPr>
          <p:cNvSpPr>
            <a:spLocks noGrp="1"/>
          </p:cNvSpPr>
          <p:nvPr>
            <p:ph type="ctrTitle"/>
          </p:nvPr>
        </p:nvSpPr>
        <p:spPr/>
        <p:txBody>
          <a:bodyPr/>
          <a:lstStyle/>
          <a:p>
            <a:pPr>
              <a:tabLst>
                <a:tab pos="3019425" algn="l"/>
              </a:tabLst>
            </a:pPr>
            <a:r>
              <a:rPr lang="de-DE" dirty="0"/>
              <a:t>Kooperation &amp; Zusammenarbeit</a:t>
            </a:r>
          </a:p>
        </p:txBody>
      </p:sp>
    </p:spTree>
    <p:extLst>
      <p:ext uri="{BB962C8B-B14F-4D97-AF65-F5344CB8AC3E}">
        <p14:creationId xmlns:p14="http://schemas.microsoft.com/office/powerpoint/2010/main" val="1264233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23727-F739-4816-9736-04844CEEB93A}"/>
              </a:ext>
            </a:extLst>
          </p:cNvPr>
          <p:cNvSpPr>
            <a:spLocks noGrp="1"/>
          </p:cNvSpPr>
          <p:nvPr>
            <p:ph type="ctrTitle"/>
          </p:nvPr>
        </p:nvSpPr>
        <p:spPr/>
        <p:txBody>
          <a:bodyPr/>
          <a:lstStyle/>
          <a:p>
            <a:br>
              <a:rPr lang="de-DE" dirty="0"/>
            </a:br>
            <a:br>
              <a:rPr lang="de-DE" dirty="0"/>
            </a:br>
            <a:r>
              <a:rPr lang="de-DE" dirty="0"/>
              <a:t>Aktueller Sachstand Kommunikationsstrategie</a:t>
            </a:r>
            <a:br>
              <a:rPr lang="de-DE" dirty="0"/>
            </a:br>
            <a:endParaRPr lang="de-DE" dirty="0"/>
          </a:p>
        </p:txBody>
      </p:sp>
      <p:sp>
        <p:nvSpPr>
          <p:cNvPr id="3" name="Untertitel 2">
            <a:extLst>
              <a:ext uri="{FF2B5EF4-FFF2-40B4-BE49-F238E27FC236}">
                <a16:creationId xmlns:a16="http://schemas.microsoft.com/office/drawing/2014/main" id="{20DEA57F-6C5A-486F-B67D-79D03E13EB99}"/>
              </a:ext>
            </a:extLst>
          </p:cNvPr>
          <p:cNvSpPr>
            <a:spLocks noGrp="1"/>
          </p:cNvSpPr>
          <p:nvPr>
            <p:ph type="subTitle" idx="1"/>
          </p:nvPr>
        </p:nvSpPr>
        <p:spPr/>
        <p:txBody>
          <a:bodyPr/>
          <a:lstStyle/>
          <a:p>
            <a:br>
              <a:rPr lang="de-DE" dirty="0"/>
            </a:br>
            <a:endParaRPr lang="de-DE" sz="2000" dirty="0"/>
          </a:p>
          <a:p>
            <a:r>
              <a:rPr lang="de-DE" sz="2000" dirty="0"/>
              <a:t>Justus Geschonneck (BKV e.V.)</a:t>
            </a:r>
          </a:p>
          <a:p>
            <a:endParaRPr lang="de-DE" sz="2000" dirty="0"/>
          </a:p>
        </p:txBody>
      </p:sp>
      <p:sp>
        <p:nvSpPr>
          <p:cNvPr id="12" name="Rechteck 11">
            <a:extLst>
              <a:ext uri="{FF2B5EF4-FFF2-40B4-BE49-F238E27FC236}">
                <a16:creationId xmlns:a16="http://schemas.microsoft.com/office/drawing/2014/main" id="{FC6DE0AC-96D0-4ECC-976F-2DCCE5C0872F}"/>
              </a:ext>
            </a:extLst>
          </p:cNvPr>
          <p:cNvSpPr/>
          <p:nvPr/>
        </p:nvSpPr>
        <p:spPr>
          <a:xfrm>
            <a:off x="5154435"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Kooperation &amp; Zusammenarbeit</a:t>
            </a:r>
          </a:p>
        </p:txBody>
      </p:sp>
      <p:sp>
        <p:nvSpPr>
          <p:cNvPr id="13" name="Rechteck 12">
            <a:extLst>
              <a:ext uri="{FF2B5EF4-FFF2-40B4-BE49-F238E27FC236}">
                <a16:creationId xmlns:a16="http://schemas.microsoft.com/office/drawing/2014/main" id="{DA950078-A902-48BA-8DFC-B01BAFDFB478}"/>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14" name="Rechteck 13">
            <a:extLst>
              <a:ext uri="{FF2B5EF4-FFF2-40B4-BE49-F238E27FC236}">
                <a16:creationId xmlns:a16="http://schemas.microsoft.com/office/drawing/2014/main" id="{0EB744AB-1234-4313-B34E-F3CDA4037E9C}"/>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15" name="Rechteck 14">
            <a:extLst>
              <a:ext uri="{FF2B5EF4-FFF2-40B4-BE49-F238E27FC236}">
                <a16:creationId xmlns:a16="http://schemas.microsoft.com/office/drawing/2014/main" id="{0B1BD30E-8B59-4851-A6B1-F65E1439B51E}"/>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16" name="Rechteck 15">
            <a:extLst>
              <a:ext uri="{FF2B5EF4-FFF2-40B4-BE49-F238E27FC236}">
                <a16:creationId xmlns:a16="http://schemas.microsoft.com/office/drawing/2014/main" id="{DC2D29B8-693D-49F4-BE4D-85133E9935A8}"/>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Tree>
    <p:extLst>
      <p:ext uri="{BB962C8B-B14F-4D97-AF65-F5344CB8AC3E}">
        <p14:creationId xmlns:p14="http://schemas.microsoft.com/office/powerpoint/2010/main" val="1504344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83A46A-E5A1-432B-A0EE-6BC1E1FA776E}"/>
              </a:ext>
            </a:extLst>
          </p:cNvPr>
          <p:cNvSpPr>
            <a:spLocks noGrp="1"/>
          </p:cNvSpPr>
          <p:nvPr>
            <p:ph type="title"/>
          </p:nvPr>
        </p:nvSpPr>
        <p:spPr/>
        <p:txBody>
          <a:bodyPr/>
          <a:lstStyle/>
          <a:p>
            <a:r>
              <a:rPr lang="de-DE" dirty="0"/>
              <a:t>Aktueller Sachstand Kommunikationsstrategie</a:t>
            </a:r>
            <a:br>
              <a:rPr lang="de-DE" dirty="0"/>
            </a:br>
            <a:r>
              <a:rPr lang="de-DE" sz="2200" b="1" dirty="0">
                <a:solidFill>
                  <a:schemeClr val="tx2"/>
                </a:solidFill>
              </a:rPr>
              <a:t>Kernbotschaften &amp; Schlüsselbegriffe </a:t>
            </a:r>
          </a:p>
        </p:txBody>
      </p:sp>
      <p:sp>
        <p:nvSpPr>
          <p:cNvPr id="3" name="Foliennummernplatzhalter 2">
            <a:extLst>
              <a:ext uri="{FF2B5EF4-FFF2-40B4-BE49-F238E27FC236}">
                <a16:creationId xmlns:a16="http://schemas.microsoft.com/office/drawing/2014/main" id="{DB033C49-759C-496C-B112-7A6097E5DC0F}"/>
              </a:ext>
            </a:extLst>
          </p:cNvPr>
          <p:cNvSpPr>
            <a:spLocks noGrp="1"/>
          </p:cNvSpPr>
          <p:nvPr>
            <p:ph type="sldNum" sz="quarter" idx="10"/>
          </p:nvPr>
        </p:nvSpPr>
        <p:spPr/>
        <p:txBody>
          <a:bodyPr/>
          <a:lstStyle/>
          <a:p>
            <a:fld id="{E364C3BF-DD26-9348-9524-AD9C9E984CB1}" type="slidenum">
              <a:rPr lang="de-DE" smtClean="0"/>
              <a:pPr/>
              <a:t>26</a:t>
            </a:fld>
            <a:endParaRPr lang="de-DE" dirty="0"/>
          </a:p>
        </p:txBody>
      </p:sp>
      <p:sp>
        <p:nvSpPr>
          <p:cNvPr id="5" name="Rechteck 4">
            <a:extLst>
              <a:ext uri="{FF2B5EF4-FFF2-40B4-BE49-F238E27FC236}">
                <a16:creationId xmlns:a16="http://schemas.microsoft.com/office/drawing/2014/main" id="{0381E488-1021-4FC0-8169-3F7379CF5402}"/>
              </a:ext>
            </a:extLst>
          </p:cNvPr>
          <p:cNvSpPr/>
          <p:nvPr/>
        </p:nvSpPr>
        <p:spPr>
          <a:xfrm>
            <a:off x="5154435"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Kooperation &amp; Zusammenarbeit</a:t>
            </a:r>
          </a:p>
        </p:txBody>
      </p:sp>
      <p:sp>
        <p:nvSpPr>
          <p:cNvPr id="6" name="Rechteck 5">
            <a:extLst>
              <a:ext uri="{FF2B5EF4-FFF2-40B4-BE49-F238E27FC236}">
                <a16:creationId xmlns:a16="http://schemas.microsoft.com/office/drawing/2014/main" id="{276B0D7D-255B-4D75-9C8F-254F2AEE5949}"/>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7" name="Rechteck 6">
            <a:extLst>
              <a:ext uri="{FF2B5EF4-FFF2-40B4-BE49-F238E27FC236}">
                <a16:creationId xmlns:a16="http://schemas.microsoft.com/office/drawing/2014/main" id="{E252389F-2463-4F78-A96A-6775144D079E}"/>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8" name="Rechteck 7">
            <a:extLst>
              <a:ext uri="{FF2B5EF4-FFF2-40B4-BE49-F238E27FC236}">
                <a16:creationId xmlns:a16="http://schemas.microsoft.com/office/drawing/2014/main" id="{6FA437D9-ECC5-435C-AD9D-2CD349E1CC64}"/>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9" name="Rechteck 8">
            <a:extLst>
              <a:ext uri="{FF2B5EF4-FFF2-40B4-BE49-F238E27FC236}">
                <a16:creationId xmlns:a16="http://schemas.microsoft.com/office/drawing/2014/main" id="{F4B63116-5EB1-4FCD-8E50-977922B26F9B}"/>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11" name="Rechteck 10">
            <a:extLst>
              <a:ext uri="{FF2B5EF4-FFF2-40B4-BE49-F238E27FC236}">
                <a16:creationId xmlns:a16="http://schemas.microsoft.com/office/drawing/2014/main" id="{6B9436AC-F571-4B5F-9198-CAE1006D4CBB}"/>
              </a:ext>
            </a:extLst>
          </p:cNvPr>
          <p:cNvSpPr/>
          <p:nvPr/>
        </p:nvSpPr>
        <p:spPr>
          <a:xfrm>
            <a:off x="875481" y="2603557"/>
            <a:ext cx="2340000" cy="1536053"/>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e-DE" sz="1400" b="0" i="0" u="none" strike="noStrike" baseline="0" dirty="0">
                <a:solidFill>
                  <a:srgbClr val="000000"/>
                </a:solidFill>
                <a:cs typeface="Calibri" panose="020F0502020204030204" pitchFamily="34" charset="0"/>
              </a:rPr>
              <a:t>Eine gesunde</a:t>
            </a:r>
            <a:br>
              <a:rPr lang="de-DE" sz="1400" b="0" i="0" u="none" strike="noStrike" baseline="0" dirty="0">
                <a:solidFill>
                  <a:srgbClr val="000000"/>
                </a:solidFill>
                <a:cs typeface="Calibri" panose="020F0502020204030204" pitchFamily="34" charset="0"/>
              </a:rPr>
            </a:br>
            <a:r>
              <a:rPr lang="de-DE" sz="1400" b="0" i="0" u="none" strike="noStrike" baseline="0" dirty="0">
                <a:solidFill>
                  <a:srgbClr val="000000"/>
                </a:solidFill>
                <a:cs typeface="Calibri" panose="020F0502020204030204" pitchFamily="34" charset="0"/>
              </a:rPr>
              <a:t>Wirtschaft braucht</a:t>
            </a:r>
            <a:br>
              <a:rPr lang="de-DE" sz="1400" b="0" i="0" u="none" strike="noStrike" baseline="0" dirty="0">
                <a:solidFill>
                  <a:srgbClr val="000000"/>
                </a:solidFill>
                <a:cs typeface="Calibri" panose="020F0502020204030204" pitchFamily="34" charset="0"/>
              </a:rPr>
            </a:br>
            <a:r>
              <a:rPr lang="de-DE" sz="1400" b="0" i="0" u="none" strike="noStrike" baseline="0" dirty="0">
                <a:solidFill>
                  <a:srgbClr val="000000"/>
                </a:solidFill>
                <a:cs typeface="Calibri" panose="020F0502020204030204" pitchFamily="34" charset="0"/>
              </a:rPr>
              <a:t>gesunde Betriebe</a:t>
            </a:r>
            <a:endParaRPr lang="de-DE" sz="1400" dirty="0">
              <a:cs typeface="Calibri" panose="020F0502020204030204" pitchFamily="34" charset="0"/>
            </a:endParaRPr>
          </a:p>
        </p:txBody>
      </p:sp>
      <p:sp>
        <p:nvSpPr>
          <p:cNvPr id="12" name="Rechteck 11">
            <a:extLst>
              <a:ext uri="{FF2B5EF4-FFF2-40B4-BE49-F238E27FC236}">
                <a16:creationId xmlns:a16="http://schemas.microsoft.com/office/drawing/2014/main" id="{4412F39F-B56A-4C6E-B78D-5B68FD2A6617}"/>
              </a:ext>
            </a:extLst>
          </p:cNvPr>
          <p:cNvSpPr/>
          <p:nvPr/>
        </p:nvSpPr>
        <p:spPr>
          <a:xfrm>
            <a:off x="3589318" y="2603557"/>
            <a:ext cx="2340000" cy="1536053"/>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e-DE" sz="1400" b="0" i="0" u="none" strike="noStrike" baseline="0" dirty="0">
                <a:solidFill>
                  <a:srgbClr val="000000"/>
                </a:solidFill>
                <a:cs typeface="Calibri" panose="020F0502020204030204" pitchFamily="34" charset="0"/>
              </a:rPr>
              <a:t>Die Betriebskrankenkassen sind für starke Betriebe</a:t>
            </a:r>
            <a:br>
              <a:rPr lang="de-DE" sz="1400" b="0" i="0" u="none" strike="noStrike" baseline="0" dirty="0">
                <a:solidFill>
                  <a:srgbClr val="000000"/>
                </a:solidFill>
                <a:cs typeface="Calibri" panose="020F0502020204030204" pitchFamily="34" charset="0"/>
              </a:rPr>
            </a:br>
            <a:r>
              <a:rPr lang="de-DE" sz="1400" b="0" i="0" u="none" strike="noStrike" baseline="0" dirty="0">
                <a:solidFill>
                  <a:srgbClr val="000000"/>
                </a:solidFill>
                <a:cs typeface="Calibri" panose="020F0502020204030204" pitchFamily="34" charset="0"/>
              </a:rPr>
              <a:t>und gesunde Regionen unerlässlich</a:t>
            </a:r>
            <a:endParaRPr lang="de-DE" sz="1400" dirty="0">
              <a:cs typeface="Calibri" panose="020F0502020204030204" pitchFamily="34" charset="0"/>
            </a:endParaRPr>
          </a:p>
        </p:txBody>
      </p:sp>
      <p:sp>
        <p:nvSpPr>
          <p:cNvPr id="13" name="Rechteck 12">
            <a:extLst>
              <a:ext uri="{FF2B5EF4-FFF2-40B4-BE49-F238E27FC236}">
                <a16:creationId xmlns:a16="http://schemas.microsoft.com/office/drawing/2014/main" id="{FBB73C9C-492E-4BFD-9494-DBCB29B31E66}"/>
              </a:ext>
            </a:extLst>
          </p:cNvPr>
          <p:cNvSpPr/>
          <p:nvPr/>
        </p:nvSpPr>
        <p:spPr>
          <a:xfrm>
            <a:off x="6287171" y="2603557"/>
            <a:ext cx="2340000" cy="1536053"/>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e-DE" sz="1400" b="0" i="0" u="none" strike="noStrike" baseline="0" dirty="0">
                <a:solidFill>
                  <a:srgbClr val="000000"/>
                </a:solidFill>
                <a:cs typeface="Calibri" panose="020F0502020204030204" pitchFamily="34" charset="0"/>
              </a:rPr>
              <a:t>Die Betriebskrankenkassen entlasten die regionale Gesundheitsversorgung und stärken die Effizienz im Gesundheitssystem</a:t>
            </a:r>
            <a:endParaRPr lang="de-DE" sz="1400" dirty="0">
              <a:cs typeface="Calibri" panose="020F0502020204030204" pitchFamily="34" charset="0"/>
            </a:endParaRPr>
          </a:p>
        </p:txBody>
      </p:sp>
      <p:sp>
        <p:nvSpPr>
          <p:cNvPr id="14" name="Rechteck 13">
            <a:extLst>
              <a:ext uri="{FF2B5EF4-FFF2-40B4-BE49-F238E27FC236}">
                <a16:creationId xmlns:a16="http://schemas.microsoft.com/office/drawing/2014/main" id="{1ED7AEC2-979C-4451-B6BE-2B01108D9C74}"/>
              </a:ext>
            </a:extLst>
          </p:cNvPr>
          <p:cNvSpPr/>
          <p:nvPr/>
        </p:nvSpPr>
        <p:spPr>
          <a:xfrm>
            <a:off x="8977934" y="2603557"/>
            <a:ext cx="2340000" cy="1536053"/>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indent="0" algn="ctr">
              <a:lnSpc>
                <a:spcPct val="107000"/>
              </a:lnSpc>
              <a:spcAft>
                <a:spcPts val="800"/>
              </a:spcAft>
              <a:buNone/>
            </a:pPr>
            <a:r>
              <a:rPr lang="de-DE" sz="1400" b="0" i="0" u="none" strike="noStrike" baseline="0" dirty="0">
                <a:solidFill>
                  <a:srgbClr val="000000"/>
                </a:solidFill>
                <a:cs typeface="Calibri" panose="020F0502020204030204" pitchFamily="34" charset="0"/>
              </a:rPr>
              <a:t>Für eine erfolgreiche Wirtschaft und ein starkes Gesundheitssystem sind</a:t>
            </a:r>
            <a:br>
              <a:rPr lang="de-DE" sz="1400" b="0" i="0" u="none" strike="noStrike" baseline="0" dirty="0">
                <a:solidFill>
                  <a:srgbClr val="000000"/>
                </a:solidFill>
                <a:cs typeface="Calibri" panose="020F0502020204030204" pitchFamily="34" charset="0"/>
              </a:rPr>
            </a:br>
            <a:r>
              <a:rPr lang="de-DE" sz="1400" b="0" i="0" u="none" strike="noStrike" baseline="0" dirty="0">
                <a:solidFill>
                  <a:srgbClr val="000000"/>
                </a:solidFill>
                <a:cs typeface="Calibri" panose="020F0502020204030204" pitchFamily="34" charset="0"/>
              </a:rPr>
              <a:t>die Betriebskrankenkassen</a:t>
            </a:r>
            <a:br>
              <a:rPr lang="de-DE" sz="1400" b="0" i="0" u="none" strike="noStrike" baseline="0" dirty="0">
                <a:solidFill>
                  <a:srgbClr val="000000"/>
                </a:solidFill>
                <a:cs typeface="Calibri" panose="020F0502020204030204" pitchFamily="34" charset="0"/>
              </a:rPr>
            </a:br>
            <a:r>
              <a:rPr lang="de-DE" sz="1400" b="0" i="0" u="none" strike="noStrike" baseline="0" dirty="0">
                <a:solidFill>
                  <a:srgbClr val="000000"/>
                </a:solidFill>
                <a:cs typeface="Calibri" panose="020F0502020204030204" pitchFamily="34" charset="0"/>
              </a:rPr>
              <a:t>Teil der Lösung </a:t>
            </a:r>
          </a:p>
        </p:txBody>
      </p:sp>
      <p:sp>
        <p:nvSpPr>
          <p:cNvPr id="15" name="Ellipse 14">
            <a:extLst>
              <a:ext uri="{FF2B5EF4-FFF2-40B4-BE49-F238E27FC236}">
                <a16:creationId xmlns:a16="http://schemas.microsoft.com/office/drawing/2014/main" id="{2D916E9C-FF40-4FA3-B8D0-6BBFA5E327B5}"/>
              </a:ext>
            </a:extLst>
          </p:cNvPr>
          <p:cNvSpPr/>
          <p:nvPr/>
        </p:nvSpPr>
        <p:spPr>
          <a:xfrm>
            <a:off x="1773337" y="2172677"/>
            <a:ext cx="540000" cy="540000"/>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cs typeface="Calibri" panose="020F0502020204030204" pitchFamily="34" charset="0"/>
              </a:rPr>
              <a:t>1</a:t>
            </a:r>
          </a:p>
        </p:txBody>
      </p:sp>
      <p:sp>
        <p:nvSpPr>
          <p:cNvPr id="16" name="Ellipse 15">
            <a:extLst>
              <a:ext uri="{FF2B5EF4-FFF2-40B4-BE49-F238E27FC236}">
                <a16:creationId xmlns:a16="http://schemas.microsoft.com/office/drawing/2014/main" id="{79956903-0C8D-4FD6-BEB8-4DD45B1ED961}"/>
              </a:ext>
            </a:extLst>
          </p:cNvPr>
          <p:cNvSpPr/>
          <p:nvPr/>
        </p:nvSpPr>
        <p:spPr>
          <a:xfrm>
            <a:off x="4491480" y="2172677"/>
            <a:ext cx="540000" cy="540000"/>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cs typeface="Calibri" panose="020F0502020204030204" pitchFamily="34" charset="0"/>
              </a:rPr>
              <a:t>2</a:t>
            </a:r>
          </a:p>
        </p:txBody>
      </p:sp>
      <p:sp>
        <p:nvSpPr>
          <p:cNvPr id="17" name="Ellipse 16">
            <a:extLst>
              <a:ext uri="{FF2B5EF4-FFF2-40B4-BE49-F238E27FC236}">
                <a16:creationId xmlns:a16="http://schemas.microsoft.com/office/drawing/2014/main" id="{56369C27-D1C8-4BCA-9AEB-1C9D287A8228}"/>
              </a:ext>
            </a:extLst>
          </p:cNvPr>
          <p:cNvSpPr/>
          <p:nvPr/>
        </p:nvSpPr>
        <p:spPr>
          <a:xfrm>
            <a:off x="7200860" y="2172677"/>
            <a:ext cx="540000" cy="540000"/>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cs typeface="Calibri" panose="020F0502020204030204" pitchFamily="34" charset="0"/>
              </a:rPr>
              <a:t>3</a:t>
            </a:r>
          </a:p>
        </p:txBody>
      </p:sp>
      <p:sp>
        <p:nvSpPr>
          <p:cNvPr id="18" name="Ellipse 17">
            <a:extLst>
              <a:ext uri="{FF2B5EF4-FFF2-40B4-BE49-F238E27FC236}">
                <a16:creationId xmlns:a16="http://schemas.microsoft.com/office/drawing/2014/main" id="{B420718F-6C73-424B-A452-7D9BC385448F}"/>
              </a:ext>
            </a:extLst>
          </p:cNvPr>
          <p:cNvSpPr/>
          <p:nvPr/>
        </p:nvSpPr>
        <p:spPr>
          <a:xfrm>
            <a:off x="9875787" y="2172677"/>
            <a:ext cx="540000" cy="540000"/>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cs typeface="Calibri" panose="020F0502020204030204" pitchFamily="34" charset="0"/>
              </a:rPr>
              <a:t>4</a:t>
            </a:r>
          </a:p>
        </p:txBody>
      </p:sp>
      <p:cxnSp>
        <p:nvCxnSpPr>
          <p:cNvPr id="19" name="Gerader Verbinder 18">
            <a:extLst>
              <a:ext uri="{FF2B5EF4-FFF2-40B4-BE49-F238E27FC236}">
                <a16:creationId xmlns:a16="http://schemas.microsoft.com/office/drawing/2014/main" id="{1DE394FD-8710-426E-B317-40517586231B}"/>
              </a:ext>
            </a:extLst>
          </p:cNvPr>
          <p:cNvCxnSpPr>
            <a:cxnSpLocks/>
          </p:cNvCxnSpPr>
          <p:nvPr/>
        </p:nvCxnSpPr>
        <p:spPr>
          <a:xfrm flipH="1">
            <a:off x="874712" y="1970570"/>
            <a:ext cx="10442577" cy="0"/>
          </a:xfrm>
          <a:prstGeom prst="line">
            <a:avLst/>
          </a:prstGeom>
          <a:ln w="12700">
            <a:solidFill>
              <a:srgbClr val="87BA3E"/>
            </a:solidFill>
          </a:ln>
        </p:spPr>
        <p:style>
          <a:lnRef idx="2">
            <a:schemeClr val="accent1"/>
          </a:lnRef>
          <a:fillRef idx="0">
            <a:schemeClr val="accent1"/>
          </a:fillRef>
          <a:effectRef idx="1">
            <a:schemeClr val="accent1"/>
          </a:effectRef>
          <a:fontRef idx="minor">
            <a:schemeClr val="tx1"/>
          </a:fontRef>
        </p:style>
      </p:cxnSp>
      <p:sp>
        <p:nvSpPr>
          <p:cNvPr id="20" name="Rechteck 19">
            <a:extLst>
              <a:ext uri="{FF2B5EF4-FFF2-40B4-BE49-F238E27FC236}">
                <a16:creationId xmlns:a16="http://schemas.microsoft.com/office/drawing/2014/main" id="{A0224B69-6DA1-4391-93C1-425FDB5968F0}"/>
              </a:ext>
            </a:extLst>
          </p:cNvPr>
          <p:cNvSpPr/>
          <p:nvPr/>
        </p:nvSpPr>
        <p:spPr>
          <a:xfrm>
            <a:off x="4349720" y="1822968"/>
            <a:ext cx="3504200" cy="29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87BA3E"/>
                </a:solidFill>
                <a:cs typeface="Calibri" panose="020F0502020204030204" pitchFamily="34" charset="0"/>
              </a:rPr>
              <a:t>Kernbotschaften des </a:t>
            </a:r>
            <a:r>
              <a:rPr lang="de-DE" sz="1600" b="1" dirty="0" err="1">
                <a:solidFill>
                  <a:srgbClr val="87BA3E"/>
                </a:solidFill>
                <a:cs typeface="Calibri" panose="020F0502020204030204" pitchFamily="34" charset="0"/>
              </a:rPr>
              <a:t>Narrativs</a:t>
            </a:r>
            <a:endParaRPr lang="de-DE" sz="1600" b="1" dirty="0">
              <a:solidFill>
                <a:srgbClr val="87BA3E"/>
              </a:solidFill>
              <a:cs typeface="Calibri" panose="020F0502020204030204" pitchFamily="34" charset="0"/>
            </a:endParaRPr>
          </a:p>
        </p:txBody>
      </p:sp>
      <p:sp>
        <p:nvSpPr>
          <p:cNvPr id="21" name="Rechteck 20">
            <a:extLst>
              <a:ext uri="{FF2B5EF4-FFF2-40B4-BE49-F238E27FC236}">
                <a16:creationId xmlns:a16="http://schemas.microsoft.com/office/drawing/2014/main" id="{0411EAD7-13A3-41B3-A007-7584E2BB8BBE}"/>
              </a:ext>
            </a:extLst>
          </p:cNvPr>
          <p:cNvSpPr/>
          <p:nvPr/>
        </p:nvSpPr>
        <p:spPr>
          <a:xfrm>
            <a:off x="862007" y="5065982"/>
            <a:ext cx="5054606" cy="954398"/>
          </a:xfrm>
          <a:prstGeom prst="rect">
            <a:avLst/>
          </a:prstGeom>
          <a:solidFill>
            <a:srgbClr val="6F6F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i="0" u="none" strike="noStrike" baseline="0" dirty="0">
                <a:solidFill>
                  <a:schemeClr val="bg1"/>
                </a:solidFill>
              </a:rPr>
              <a:t>Unternehmensnahe</a:t>
            </a:r>
            <a:br>
              <a:rPr lang="de-DE" sz="1600" b="1" i="0" u="none" strike="noStrike" baseline="0" dirty="0">
                <a:solidFill>
                  <a:schemeClr val="bg1"/>
                </a:solidFill>
              </a:rPr>
            </a:br>
            <a:r>
              <a:rPr lang="de-DE" sz="1600" b="1" i="0" u="none" strike="noStrike" baseline="0" dirty="0">
                <a:solidFill>
                  <a:schemeClr val="bg1"/>
                </a:solidFill>
              </a:rPr>
              <a:t>Betriebskrankenkassen sind …</a:t>
            </a:r>
            <a:endParaRPr lang="de-DE" sz="1600" dirty="0">
              <a:solidFill>
                <a:schemeClr val="bg1"/>
              </a:solidFill>
            </a:endParaRPr>
          </a:p>
        </p:txBody>
      </p:sp>
      <p:sp>
        <p:nvSpPr>
          <p:cNvPr id="22" name="Rechteck 21">
            <a:extLst>
              <a:ext uri="{FF2B5EF4-FFF2-40B4-BE49-F238E27FC236}">
                <a16:creationId xmlns:a16="http://schemas.microsoft.com/office/drawing/2014/main" id="{CDD7B48E-80D7-4287-B084-E02E755007EE}"/>
              </a:ext>
            </a:extLst>
          </p:cNvPr>
          <p:cNvSpPr/>
          <p:nvPr/>
        </p:nvSpPr>
        <p:spPr>
          <a:xfrm>
            <a:off x="6275388" y="5065981"/>
            <a:ext cx="5041899" cy="270000"/>
          </a:xfrm>
          <a:prstGeom prst="rect">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0" i="1" u="none" strike="noStrike" baseline="0" dirty="0">
                <a:solidFill>
                  <a:srgbClr val="000000"/>
                </a:solidFill>
              </a:rPr>
              <a:t>… das Immunsystem ihrer Unternehmen</a:t>
            </a:r>
            <a:endParaRPr lang="de-DE" sz="1600" dirty="0"/>
          </a:p>
        </p:txBody>
      </p:sp>
      <p:sp>
        <p:nvSpPr>
          <p:cNvPr id="23" name="Rechteck 22">
            <a:extLst>
              <a:ext uri="{FF2B5EF4-FFF2-40B4-BE49-F238E27FC236}">
                <a16:creationId xmlns:a16="http://schemas.microsoft.com/office/drawing/2014/main" id="{14857237-4EF0-4663-B974-33C2A0DBB4DD}"/>
              </a:ext>
            </a:extLst>
          </p:cNvPr>
          <p:cNvSpPr/>
          <p:nvPr/>
        </p:nvSpPr>
        <p:spPr>
          <a:xfrm>
            <a:off x="6275388" y="5410075"/>
            <a:ext cx="5041899" cy="270000"/>
          </a:xfrm>
          <a:prstGeom prst="rect">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0" i="1" u="none" strike="noStrike" baseline="0" dirty="0">
                <a:solidFill>
                  <a:srgbClr val="000000"/>
                </a:solidFill>
              </a:rPr>
              <a:t>… Produktivitätsfaktor</a:t>
            </a:r>
            <a:endParaRPr lang="de-DE" sz="1600" dirty="0"/>
          </a:p>
        </p:txBody>
      </p:sp>
      <p:sp>
        <p:nvSpPr>
          <p:cNvPr id="24" name="Rechteck 23">
            <a:extLst>
              <a:ext uri="{FF2B5EF4-FFF2-40B4-BE49-F238E27FC236}">
                <a16:creationId xmlns:a16="http://schemas.microsoft.com/office/drawing/2014/main" id="{2ADAE888-A254-4443-8D29-E566C9BC4808}"/>
              </a:ext>
            </a:extLst>
          </p:cNvPr>
          <p:cNvSpPr/>
          <p:nvPr/>
        </p:nvSpPr>
        <p:spPr>
          <a:xfrm>
            <a:off x="6275389" y="5750380"/>
            <a:ext cx="5041899" cy="270000"/>
          </a:xfrm>
          <a:prstGeom prst="rect">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0" i="1" u="none" strike="noStrike" baseline="0" dirty="0">
                <a:solidFill>
                  <a:srgbClr val="000000"/>
                </a:solidFill>
              </a:rPr>
              <a:t>… Standortvorteil</a:t>
            </a:r>
            <a:endParaRPr lang="de-DE" sz="1600" dirty="0"/>
          </a:p>
        </p:txBody>
      </p:sp>
      <p:sp>
        <p:nvSpPr>
          <p:cNvPr id="25" name="Gleichschenkliges Dreieck 24">
            <a:extLst>
              <a:ext uri="{FF2B5EF4-FFF2-40B4-BE49-F238E27FC236}">
                <a16:creationId xmlns:a16="http://schemas.microsoft.com/office/drawing/2014/main" id="{8204484C-D183-49AC-A179-BF153C164762}"/>
              </a:ext>
            </a:extLst>
          </p:cNvPr>
          <p:cNvSpPr/>
          <p:nvPr/>
        </p:nvSpPr>
        <p:spPr>
          <a:xfrm rot="16200000">
            <a:off x="6005082" y="5061683"/>
            <a:ext cx="260727" cy="279884"/>
          </a:xfrm>
          <a:prstGeom prst="triangle">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Gleichschenkliges Dreieck 25">
            <a:extLst>
              <a:ext uri="{FF2B5EF4-FFF2-40B4-BE49-F238E27FC236}">
                <a16:creationId xmlns:a16="http://schemas.microsoft.com/office/drawing/2014/main" id="{7817B1C6-D6F6-40FE-B606-67952EE161EC}"/>
              </a:ext>
            </a:extLst>
          </p:cNvPr>
          <p:cNvSpPr/>
          <p:nvPr/>
        </p:nvSpPr>
        <p:spPr>
          <a:xfrm rot="16200000">
            <a:off x="6005081" y="5403080"/>
            <a:ext cx="260729" cy="279884"/>
          </a:xfrm>
          <a:prstGeom prst="triangle">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Gleichschenkliges Dreieck 26">
            <a:extLst>
              <a:ext uri="{FF2B5EF4-FFF2-40B4-BE49-F238E27FC236}">
                <a16:creationId xmlns:a16="http://schemas.microsoft.com/office/drawing/2014/main" id="{22ED77B1-6499-45EE-A98F-6B9F9F3898B8}"/>
              </a:ext>
            </a:extLst>
          </p:cNvPr>
          <p:cNvSpPr/>
          <p:nvPr/>
        </p:nvSpPr>
        <p:spPr>
          <a:xfrm rot="16200000">
            <a:off x="6001681" y="5745942"/>
            <a:ext cx="271008" cy="279884"/>
          </a:xfrm>
          <a:prstGeom prst="triangle">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Gleichschenkliges Dreieck 27">
            <a:extLst>
              <a:ext uri="{FF2B5EF4-FFF2-40B4-BE49-F238E27FC236}">
                <a16:creationId xmlns:a16="http://schemas.microsoft.com/office/drawing/2014/main" id="{627B6433-A164-42C0-B995-2128B3F357B1}"/>
              </a:ext>
            </a:extLst>
          </p:cNvPr>
          <p:cNvSpPr/>
          <p:nvPr/>
        </p:nvSpPr>
        <p:spPr>
          <a:xfrm rot="16200000">
            <a:off x="5637671" y="5405880"/>
            <a:ext cx="279072" cy="27988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9" name="Gerader Verbinder 28">
            <a:extLst>
              <a:ext uri="{FF2B5EF4-FFF2-40B4-BE49-F238E27FC236}">
                <a16:creationId xmlns:a16="http://schemas.microsoft.com/office/drawing/2014/main" id="{4C50353A-CA2F-4702-A8D6-69B9B9BEFC42}"/>
              </a:ext>
            </a:extLst>
          </p:cNvPr>
          <p:cNvCxnSpPr>
            <a:cxnSpLocks/>
          </p:cNvCxnSpPr>
          <p:nvPr/>
        </p:nvCxnSpPr>
        <p:spPr>
          <a:xfrm flipH="1">
            <a:off x="877236" y="4815051"/>
            <a:ext cx="10442577"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30" name="Rechteck 29">
            <a:extLst>
              <a:ext uri="{FF2B5EF4-FFF2-40B4-BE49-F238E27FC236}">
                <a16:creationId xmlns:a16="http://schemas.microsoft.com/office/drawing/2014/main" id="{ABCE6309-BFFF-47CD-AA10-7ADC224E1C3D}"/>
              </a:ext>
            </a:extLst>
          </p:cNvPr>
          <p:cNvSpPr/>
          <p:nvPr/>
        </p:nvSpPr>
        <p:spPr>
          <a:xfrm>
            <a:off x="4352244" y="4667449"/>
            <a:ext cx="3504200" cy="2985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2"/>
                </a:solidFill>
                <a:cs typeface="Calibri" panose="020F0502020204030204" pitchFamily="34" charset="0"/>
              </a:rPr>
              <a:t>Schlüsselbegriffe</a:t>
            </a:r>
          </a:p>
        </p:txBody>
      </p:sp>
      <p:sp>
        <p:nvSpPr>
          <p:cNvPr id="31" name="Gleichschenkliges Dreieck 30">
            <a:extLst>
              <a:ext uri="{FF2B5EF4-FFF2-40B4-BE49-F238E27FC236}">
                <a16:creationId xmlns:a16="http://schemas.microsoft.com/office/drawing/2014/main" id="{AE423F07-5BFF-42A5-9012-3D7E2E8BFF9B}"/>
              </a:ext>
            </a:extLst>
          </p:cNvPr>
          <p:cNvSpPr/>
          <p:nvPr/>
        </p:nvSpPr>
        <p:spPr>
          <a:xfrm rot="16200000">
            <a:off x="5637135" y="5070857"/>
            <a:ext cx="279072" cy="27988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leichschenkliges Dreieck 31">
            <a:extLst>
              <a:ext uri="{FF2B5EF4-FFF2-40B4-BE49-F238E27FC236}">
                <a16:creationId xmlns:a16="http://schemas.microsoft.com/office/drawing/2014/main" id="{12FC9FC7-E5F7-4500-80DE-1DC7D563AAF9}"/>
              </a:ext>
            </a:extLst>
          </p:cNvPr>
          <p:cNvSpPr/>
          <p:nvPr/>
        </p:nvSpPr>
        <p:spPr>
          <a:xfrm rot="16200000">
            <a:off x="5637134" y="5740322"/>
            <a:ext cx="279072" cy="27988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58866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hteck 120">
            <a:extLst>
              <a:ext uri="{FF2B5EF4-FFF2-40B4-BE49-F238E27FC236}">
                <a16:creationId xmlns:a16="http://schemas.microsoft.com/office/drawing/2014/main" id="{8660DE47-4B38-4408-96F4-C32919588C32}"/>
              </a:ext>
            </a:extLst>
          </p:cNvPr>
          <p:cNvSpPr/>
          <p:nvPr/>
        </p:nvSpPr>
        <p:spPr>
          <a:xfrm>
            <a:off x="1300061" y="1934324"/>
            <a:ext cx="1413911" cy="3578595"/>
          </a:xfrm>
          <a:prstGeom prst="rect">
            <a:avLst/>
          </a:prstGeom>
          <a:pattFill prst="pct50">
            <a:fgClr>
              <a:schemeClr val="bg2">
                <a:lumMod val="9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83A46A-E5A1-432B-A0EE-6BC1E1FA776E}"/>
              </a:ext>
            </a:extLst>
          </p:cNvPr>
          <p:cNvSpPr>
            <a:spLocks noGrp="1"/>
          </p:cNvSpPr>
          <p:nvPr>
            <p:ph type="title"/>
          </p:nvPr>
        </p:nvSpPr>
        <p:spPr/>
        <p:txBody>
          <a:bodyPr/>
          <a:lstStyle/>
          <a:p>
            <a:r>
              <a:rPr lang="de-DE" dirty="0"/>
              <a:t>Aktueller Sachstand Kommunikationsstrategie</a:t>
            </a:r>
            <a:br>
              <a:rPr lang="de-DE" dirty="0"/>
            </a:br>
            <a:r>
              <a:rPr lang="de-DE" sz="2200" b="1" dirty="0">
                <a:solidFill>
                  <a:schemeClr val="tx2"/>
                </a:solidFill>
              </a:rPr>
              <a:t>Voraussichtlicher Gesetzgebungsprozess GKV-Strukturreform</a:t>
            </a:r>
          </a:p>
        </p:txBody>
      </p:sp>
      <p:sp>
        <p:nvSpPr>
          <p:cNvPr id="3" name="Foliennummernplatzhalter 2">
            <a:extLst>
              <a:ext uri="{FF2B5EF4-FFF2-40B4-BE49-F238E27FC236}">
                <a16:creationId xmlns:a16="http://schemas.microsoft.com/office/drawing/2014/main" id="{DB033C49-759C-496C-B112-7A6097E5DC0F}"/>
              </a:ext>
            </a:extLst>
          </p:cNvPr>
          <p:cNvSpPr>
            <a:spLocks noGrp="1"/>
          </p:cNvSpPr>
          <p:nvPr>
            <p:ph type="sldNum" sz="quarter" idx="10"/>
          </p:nvPr>
        </p:nvSpPr>
        <p:spPr/>
        <p:txBody>
          <a:bodyPr/>
          <a:lstStyle/>
          <a:p>
            <a:fld id="{E364C3BF-DD26-9348-9524-AD9C9E984CB1}" type="slidenum">
              <a:rPr lang="de-DE" smtClean="0"/>
              <a:pPr/>
              <a:t>27</a:t>
            </a:fld>
            <a:endParaRPr lang="de-DE" dirty="0"/>
          </a:p>
        </p:txBody>
      </p:sp>
      <p:sp>
        <p:nvSpPr>
          <p:cNvPr id="5" name="Rechteck 4">
            <a:extLst>
              <a:ext uri="{FF2B5EF4-FFF2-40B4-BE49-F238E27FC236}">
                <a16:creationId xmlns:a16="http://schemas.microsoft.com/office/drawing/2014/main" id="{0381E488-1021-4FC0-8169-3F7379CF5402}"/>
              </a:ext>
            </a:extLst>
          </p:cNvPr>
          <p:cNvSpPr/>
          <p:nvPr/>
        </p:nvSpPr>
        <p:spPr>
          <a:xfrm>
            <a:off x="5154435"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Kooperation &amp; Zusammenarbeit</a:t>
            </a:r>
          </a:p>
        </p:txBody>
      </p:sp>
      <p:sp>
        <p:nvSpPr>
          <p:cNvPr id="6" name="Rechteck 5">
            <a:extLst>
              <a:ext uri="{FF2B5EF4-FFF2-40B4-BE49-F238E27FC236}">
                <a16:creationId xmlns:a16="http://schemas.microsoft.com/office/drawing/2014/main" id="{276B0D7D-255B-4D75-9C8F-254F2AEE5949}"/>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7" name="Rechteck 6">
            <a:extLst>
              <a:ext uri="{FF2B5EF4-FFF2-40B4-BE49-F238E27FC236}">
                <a16:creationId xmlns:a16="http://schemas.microsoft.com/office/drawing/2014/main" id="{E252389F-2463-4F78-A96A-6775144D079E}"/>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8" name="Rechteck 7">
            <a:extLst>
              <a:ext uri="{FF2B5EF4-FFF2-40B4-BE49-F238E27FC236}">
                <a16:creationId xmlns:a16="http://schemas.microsoft.com/office/drawing/2014/main" id="{6FA437D9-ECC5-435C-AD9D-2CD349E1CC64}"/>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9" name="Rechteck 8">
            <a:extLst>
              <a:ext uri="{FF2B5EF4-FFF2-40B4-BE49-F238E27FC236}">
                <a16:creationId xmlns:a16="http://schemas.microsoft.com/office/drawing/2014/main" id="{F4B63116-5EB1-4FCD-8E50-977922B26F9B}"/>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88" name="Foliennummernplatzhalter 2">
            <a:extLst>
              <a:ext uri="{FF2B5EF4-FFF2-40B4-BE49-F238E27FC236}">
                <a16:creationId xmlns:a16="http://schemas.microsoft.com/office/drawing/2014/main" id="{2272F1E3-3785-42C0-8908-C3B4421C0E80}"/>
              </a:ext>
            </a:extLst>
          </p:cNvPr>
          <p:cNvSpPr txBox="1">
            <a:spLocks/>
          </p:cNvSpPr>
          <p:nvPr/>
        </p:nvSpPr>
        <p:spPr>
          <a:xfrm>
            <a:off x="10744200" y="6022800"/>
            <a:ext cx="578069" cy="315052"/>
          </a:xfrm>
          <a:prstGeom prst="rect">
            <a:avLst/>
          </a:prstGeom>
        </p:spPr>
        <p:txBody>
          <a:bodyPr vert="horz" lIns="0" tIns="144000" rIns="0" bIns="0" rtlCol="0" anchor="t"/>
          <a:lstStyle>
            <a:defPPr>
              <a:defRPr lang="de-DE"/>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64C3BF-DD26-9348-9524-AD9C9E984CB1}" type="slidenum">
              <a:rPr lang="de-DE" smtClean="0"/>
              <a:pPr/>
              <a:t>27</a:t>
            </a:fld>
            <a:endParaRPr lang="de-DE" dirty="0"/>
          </a:p>
        </p:txBody>
      </p:sp>
      <p:sp>
        <p:nvSpPr>
          <p:cNvPr id="114" name="Pfeil: nach rechts 113">
            <a:extLst>
              <a:ext uri="{FF2B5EF4-FFF2-40B4-BE49-F238E27FC236}">
                <a16:creationId xmlns:a16="http://schemas.microsoft.com/office/drawing/2014/main" id="{EE3E1DDE-D169-4B95-82B7-1A9857123F46}"/>
              </a:ext>
            </a:extLst>
          </p:cNvPr>
          <p:cNvSpPr/>
          <p:nvPr/>
        </p:nvSpPr>
        <p:spPr>
          <a:xfrm rot="16200000">
            <a:off x="10281897" y="4036589"/>
            <a:ext cx="486000" cy="234000"/>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Pfeil: nach rechts 114">
            <a:extLst>
              <a:ext uri="{FF2B5EF4-FFF2-40B4-BE49-F238E27FC236}">
                <a16:creationId xmlns:a16="http://schemas.microsoft.com/office/drawing/2014/main" id="{337D6F57-A941-402F-A1EF-2FEDA2481F50}"/>
              </a:ext>
            </a:extLst>
          </p:cNvPr>
          <p:cNvSpPr/>
          <p:nvPr/>
        </p:nvSpPr>
        <p:spPr>
          <a:xfrm rot="5400000">
            <a:off x="10280592" y="5124299"/>
            <a:ext cx="486000" cy="2340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Rechteck 115">
            <a:extLst>
              <a:ext uri="{FF2B5EF4-FFF2-40B4-BE49-F238E27FC236}">
                <a16:creationId xmlns:a16="http://schemas.microsoft.com/office/drawing/2014/main" id="{D516F057-C064-4AE2-9F01-AF90C6419CF1}"/>
              </a:ext>
            </a:extLst>
          </p:cNvPr>
          <p:cNvSpPr/>
          <p:nvPr/>
        </p:nvSpPr>
        <p:spPr>
          <a:xfrm>
            <a:off x="10558906" y="4064512"/>
            <a:ext cx="1341120" cy="2502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87BA3E"/>
                </a:solidFill>
              </a:rPr>
              <a:t>Verabschiedet</a:t>
            </a:r>
          </a:p>
        </p:txBody>
      </p:sp>
      <p:sp>
        <p:nvSpPr>
          <p:cNvPr id="117" name="Rechteck 116">
            <a:extLst>
              <a:ext uri="{FF2B5EF4-FFF2-40B4-BE49-F238E27FC236}">
                <a16:creationId xmlns:a16="http://schemas.microsoft.com/office/drawing/2014/main" id="{3EB6D3C8-7E2A-4FB3-9536-49B104635D50}"/>
              </a:ext>
            </a:extLst>
          </p:cNvPr>
          <p:cNvSpPr/>
          <p:nvPr/>
        </p:nvSpPr>
        <p:spPr>
          <a:xfrm>
            <a:off x="10152115" y="5429477"/>
            <a:ext cx="1101016" cy="315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C00000"/>
                </a:solidFill>
              </a:rPr>
              <a:t>Abgelehnt</a:t>
            </a:r>
          </a:p>
        </p:txBody>
      </p:sp>
      <p:sp>
        <p:nvSpPr>
          <p:cNvPr id="119" name="Pfeil: nach rechts 118">
            <a:extLst>
              <a:ext uri="{FF2B5EF4-FFF2-40B4-BE49-F238E27FC236}">
                <a16:creationId xmlns:a16="http://schemas.microsoft.com/office/drawing/2014/main" id="{C33F5021-3B3B-4D6E-9644-75A9406423B0}"/>
              </a:ext>
            </a:extLst>
          </p:cNvPr>
          <p:cNvSpPr/>
          <p:nvPr/>
        </p:nvSpPr>
        <p:spPr>
          <a:xfrm>
            <a:off x="10773184" y="4585245"/>
            <a:ext cx="561142" cy="234000"/>
          </a:xfrm>
          <a:prstGeom prst="rightArrow">
            <a:avLst/>
          </a:prstGeom>
          <a:solidFill>
            <a:srgbClr val="174C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Rechteck 119">
            <a:extLst>
              <a:ext uri="{FF2B5EF4-FFF2-40B4-BE49-F238E27FC236}">
                <a16:creationId xmlns:a16="http://schemas.microsoft.com/office/drawing/2014/main" id="{753FAEA3-0E36-49C8-8D46-7B7412698622}"/>
              </a:ext>
            </a:extLst>
          </p:cNvPr>
          <p:cNvSpPr/>
          <p:nvPr/>
        </p:nvSpPr>
        <p:spPr>
          <a:xfrm>
            <a:off x="11294440" y="4557403"/>
            <a:ext cx="1101016" cy="315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174C88"/>
                </a:solidFill>
              </a:rPr>
              <a:t>Vermittlungs-</a:t>
            </a:r>
          </a:p>
          <a:p>
            <a:r>
              <a:rPr lang="de-DE" sz="1100" dirty="0" err="1">
                <a:solidFill>
                  <a:srgbClr val="174C88"/>
                </a:solidFill>
              </a:rPr>
              <a:t>ausschuss</a:t>
            </a:r>
            <a:endParaRPr lang="de-DE" sz="1100" dirty="0">
              <a:solidFill>
                <a:srgbClr val="174C88"/>
              </a:solidFill>
            </a:endParaRPr>
          </a:p>
        </p:txBody>
      </p:sp>
      <p:sp>
        <p:nvSpPr>
          <p:cNvPr id="127" name="Textfeld 126">
            <a:extLst>
              <a:ext uri="{FF2B5EF4-FFF2-40B4-BE49-F238E27FC236}">
                <a16:creationId xmlns:a16="http://schemas.microsoft.com/office/drawing/2014/main" id="{1F5DC1EE-5011-4227-B80C-1E5C80C1714B}"/>
              </a:ext>
            </a:extLst>
          </p:cNvPr>
          <p:cNvSpPr txBox="1"/>
          <p:nvPr/>
        </p:nvSpPr>
        <p:spPr>
          <a:xfrm>
            <a:off x="1291079" y="1924800"/>
            <a:ext cx="1413911" cy="276999"/>
          </a:xfrm>
          <a:prstGeom prst="rect">
            <a:avLst/>
          </a:prstGeom>
          <a:noFill/>
        </p:spPr>
        <p:txBody>
          <a:bodyPr wrap="square" rtlCol="0">
            <a:spAutoFit/>
          </a:bodyPr>
          <a:lstStyle/>
          <a:p>
            <a:pPr algn="ctr"/>
            <a:r>
              <a:rPr lang="de-DE" sz="1200" b="1" dirty="0"/>
              <a:t>Sommerpause</a:t>
            </a:r>
          </a:p>
        </p:txBody>
      </p:sp>
      <p:sp>
        <p:nvSpPr>
          <p:cNvPr id="129" name="Textfeld 128">
            <a:extLst>
              <a:ext uri="{FF2B5EF4-FFF2-40B4-BE49-F238E27FC236}">
                <a16:creationId xmlns:a16="http://schemas.microsoft.com/office/drawing/2014/main" id="{CBB114E4-F0F4-4BC1-9C41-1812FF5EA613}"/>
              </a:ext>
            </a:extLst>
          </p:cNvPr>
          <p:cNvSpPr txBox="1"/>
          <p:nvPr/>
        </p:nvSpPr>
        <p:spPr>
          <a:xfrm>
            <a:off x="3055076" y="1924800"/>
            <a:ext cx="1170001" cy="276999"/>
          </a:xfrm>
          <a:prstGeom prst="rect">
            <a:avLst/>
          </a:prstGeom>
          <a:noFill/>
        </p:spPr>
        <p:txBody>
          <a:bodyPr wrap="square" lIns="0" rIns="0" rtlCol="0">
            <a:spAutoFit/>
          </a:bodyPr>
          <a:lstStyle/>
          <a:p>
            <a:r>
              <a:rPr lang="de-DE" sz="1200" b="1" dirty="0">
                <a:solidFill>
                  <a:srgbClr val="174C88"/>
                </a:solidFill>
              </a:rPr>
              <a:t>Bis Jahresende</a:t>
            </a:r>
          </a:p>
        </p:txBody>
      </p:sp>
      <p:sp>
        <p:nvSpPr>
          <p:cNvPr id="130" name="Textfeld 129">
            <a:extLst>
              <a:ext uri="{FF2B5EF4-FFF2-40B4-BE49-F238E27FC236}">
                <a16:creationId xmlns:a16="http://schemas.microsoft.com/office/drawing/2014/main" id="{281BAA7F-9E14-43C7-8BEA-7E22BA558C5C}"/>
              </a:ext>
            </a:extLst>
          </p:cNvPr>
          <p:cNvSpPr txBox="1"/>
          <p:nvPr/>
        </p:nvSpPr>
        <p:spPr>
          <a:xfrm>
            <a:off x="837950" y="6581001"/>
            <a:ext cx="3411806" cy="276999"/>
          </a:xfrm>
          <a:prstGeom prst="rect">
            <a:avLst/>
          </a:prstGeom>
          <a:noFill/>
        </p:spPr>
        <p:txBody>
          <a:bodyPr wrap="square" rtlCol="0">
            <a:spAutoFit/>
          </a:bodyPr>
          <a:lstStyle/>
          <a:p>
            <a:r>
              <a:rPr lang="de-DE" sz="1200" dirty="0"/>
              <a:t>* Wird oft auch als 1. Durchgang bezeichnet</a:t>
            </a:r>
          </a:p>
        </p:txBody>
      </p:sp>
      <p:sp>
        <p:nvSpPr>
          <p:cNvPr id="113" name="Rechteck 112">
            <a:extLst>
              <a:ext uri="{FF2B5EF4-FFF2-40B4-BE49-F238E27FC236}">
                <a16:creationId xmlns:a16="http://schemas.microsoft.com/office/drawing/2014/main" id="{FBFA6823-D475-4E7F-9C9B-BEDBAFACD6E8}"/>
              </a:ext>
            </a:extLst>
          </p:cNvPr>
          <p:cNvSpPr/>
          <p:nvPr/>
        </p:nvSpPr>
        <p:spPr>
          <a:xfrm>
            <a:off x="9524592" y="4469352"/>
            <a:ext cx="1170000" cy="450000"/>
          </a:xfrm>
          <a:prstGeom prst="rect">
            <a:avLst/>
          </a:prstGeom>
          <a:solidFill>
            <a:srgbClr val="93A98B"/>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2. Durchgang Bundesrat</a:t>
            </a:r>
          </a:p>
        </p:txBody>
      </p:sp>
      <p:sp>
        <p:nvSpPr>
          <p:cNvPr id="139" name="Pfeil: nach rechts 138">
            <a:extLst>
              <a:ext uri="{FF2B5EF4-FFF2-40B4-BE49-F238E27FC236}">
                <a16:creationId xmlns:a16="http://schemas.microsoft.com/office/drawing/2014/main" id="{99C6EC35-7F3A-4D51-B235-368DED685899}"/>
              </a:ext>
            </a:extLst>
          </p:cNvPr>
          <p:cNvSpPr/>
          <p:nvPr/>
        </p:nvSpPr>
        <p:spPr>
          <a:xfrm rot="5400000">
            <a:off x="9762375" y="4281747"/>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5" name="Rechteck 94">
            <a:extLst>
              <a:ext uri="{FF2B5EF4-FFF2-40B4-BE49-F238E27FC236}">
                <a16:creationId xmlns:a16="http://schemas.microsoft.com/office/drawing/2014/main" id="{F78143B3-49D9-469C-9FD1-32EAF54E3740}"/>
              </a:ext>
            </a:extLst>
          </p:cNvPr>
          <p:cNvSpPr/>
          <p:nvPr/>
        </p:nvSpPr>
        <p:spPr>
          <a:xfrm>
            <a:off x="889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2./3. Lesung</a:t>
            </a:r>
          </a:p>
        </p:txBody>
      </p:sp>
      <p:sp>
        <p:nvSpPr>
          <p:cNvPr id="138" name="Pfeil: nach rechts 137">
            <a:extLst>
              <a:ext uri="{FF2B5EF4-FFF2-40B4-BE49-F238E27FC236}">
                <a16:creationId xmlns:a16="http://schemas.microsoft.com/office/drawing/2014/main" id="{833FDB8F-432D-49E9-95B8-6F289453573C}"/>
              </a:ext>
            </a:extLst>
          </p:cNvPr>
          <p:cNvSpPr/>
          <p:nvPr/>
        </p:nvSpPr>
        <p:spPr>
          <a:xfrm>
            <a:off x="7282179" y="4036433"/>
            <a:ext cx="1692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6" name="Rechteck 95">
            <a:extLst>
              <a:ext uri="{FF2B5EF4-FFF2-40B4-BE49-F238E27FC236}">
                <a16:creationId xmlns:a16="http://schemas.microsoft.com/office/drawing/2014/main" id="{9C2B36ED-5840-498F-BA37-7803B65DFFEF}"/>
              </a:ext>
            </a:extLst>
          </p:cNvPr>
          <p:cNvSpPr/>
          <p:nvPr/>
        </p:nvSpPr>
        <p:spPr>
          <a:xfrm>
            <a:off x="754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Gesundheits-ausschuss</a:t>
            </a:r>
          </a:p>
        </p:txBody>
      </p:sp>
      <p:sp>
        <p:nvSpPr>
          <p:cNvPr id="92" name="Rechteck 91">
            <a:extLst>
              <a:ext uri="{FF2B5EF4-FFF2-40B4-BE49-F238E27FC236}">
                <a16:creationId xmlns:a16="http://schemas.microsoft.com/office/drawing/2014/main" id="{9C4BD268-A57F-4355-A521-768048EF5363}"/>
              </a:ext>
            </a:extLst>
          </p:cNvPr>
          <p:cNvSpPr/>
          <p:nvPr/>
        </p:nvSpPr>
        <p:spPr>
          <a:xfrm>
            <a:off x="619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1. Lesung</a:t>
            </a:r>
          </a:p>
        </p:txBody>
      </p:sp>
      <p:sp>
        <p:nvSpPr>
          <p:cNvPr id="137" name="Pfeil: nach rechts 136">
            <a:extLst>
              <a:ext uri="{FF2B5EF4-FFF2-40B4-BE49-F238E27FC236}">
                <a16:creationId xmlns:a16="http://schemas.microsoft.com/office/drawing/2014/main" id="{2FF4B709-186A-43CF-B10F-487529CA74CA}"/>
              </a:ext>
            </a:extLst>
          </p:cNvPr>
          <p:cNvSpPr/>
          <p:nvPr/>
        </p:nvSpPr>
        <p:spPr>
          <a:xfrm rot="5400000">
            <a:off x="6435742" y="3743033"/>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4" name="Rechteck 93">
            <a:extLst>
              <a:ext uri="{FF2B5EF4-FFF2-40B4-BE49-F238E27FC236}">
                <a16:creationId xmlns:a16="http://schemas.microsoft.com/office/drawing/2014/main" id="{4C61E594-C48E-460D-8F60-0C1EAF9965B2}"/>
              </a:ext>
            </a:extLst>
          </p:cNvPr>
          <p:cNvSpPr/>
          <p:nvPr/>
        </p:nvSpPr>
        <p:spPr>
          <a:xfrm>
            <a:off x="5564592" y="3389352"/>
            <a:ext cx="1170000" cy="450000"/>
          </a:xfrm>
          <a:prstGeom prst="rect">
            <a:avLst/>
          </a:prstGeom>
          <a:solidFill>
            <a:srgbClr val="A6D396"/>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Gegen-äußerung</a:t>
            </a:r>
          </a:p>
        </p:txBody>
      </p:sp>
      <p:sp>
        <p:nvSpPr>
          <p:cNvPr id="136" name="Pfeil: nach rechts 135">
            <a:extLst>
              <a:ext uri="{FF2B5EF4-FFF2-40B4-BE49-F238E27FC236}">
                <a16:creationId xmlns:a16="http://schemas.microsoft.com/office/drawing/2014/main" id="{4FE31CD7-9F8C-4965-BC65-D520B53263E4}"/>
              </a:ext>
            </a:extLst>
          </p:cNvPr>
          <p:cNvSpPr/>
          <p:nvPr/>
        </p:nvSpPr>
        <p:spPr>
          <a:xfrm rot="16200000">
            <a:off x="5359649" y="4026883"/>
            <a:ext cx="756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3" name="Rechteck 92">
            <a:extLst>
              <a:ext uri="{FF2B5EF4-FFF2-40B4-BE49-F238E27FC236}">
                <a16:creationId xmlns:a16="http://schemas.microsoft.com/office/drawing/2014/main" id="{49ECFC8F-D7D0-479E-A051-E4AD854CCED3}"/>
              </a:ext>
            </a:extLst>
          </p:cNvPr>
          <p:cNvSpPr/>
          <p:nvPr/>
        </p:nvSpPr>
        <p:spPr>
          <a:xfrm>
            <a:off x="4934592" y="4469352"/>
            <a:ext cx="1170000" cy="450000"/>
          </a:xfrm>
          <a:prstGeom prst="rect">
            <a:avLst/>
          </a:prstGeom>
          <a:solidFill>
            <a:srgbClr val="93A98B"/>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Stellungnahme Bundesrat*</a:t>
            </a:r>
          </a:p>
        </p:txBody>
      </p:sp>
      <p:sp>
        <p:nvSpPr>
          <p:cNvPr id="135" name="Pfeil: nach rechts 134">
            <a:extLst>
              <a:ext uri="{FF2B5EF4-FFF2-40B4-BE49-F238E27FC236}">
                <a16:creationId xmlns:a16="http://schemas.microsoft.com/office/drawing/2014/main" id="{F8158782-428E-40FB-8973-B99E938AA56A}"/>
              </a:ext>
            </a:extLst>
          </p:cNvPr>
          <p:cNvSpPr/>
          <p:nvPr/>
        </p:nvSpPr>
        <p:spPr>
          <a:xfrm rot="5400000">
            <a:off x="4905416" y="4022872"/>
            <a:ext cx="792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1" name="Rechteck 90">
            <a:extLst>
              <a:ext uri="{FF2B5EF4-FFF2-40B4-BE49-F238E27FC236}">
                <a16:creationId xmlns:a16="http://schemas.microsoft.com/office/drawing/2014/main" id="{279CC45A-95F3-4BD8-8417-24CC19367949}"/>
              </a:ext>
            </a:extLst>
          </p:cNvPr>
          <p:cNvSpPr/>
          <p:nvPr/>
        </p:nvSpPr>
        <p:spPr>
          <a:xfrm>
            <a:off x="4304592" y="3389352"/>
            <a:ext cx="1170000" cy="450000"/>
          </a:xfrm>
          <a:prstGeom prst="rect">
            <a:avLst/>
          </a:prstGeom>
          <a:solidFill>
            <a:srgbClr val="A6D396"/>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Kabinetts-entwurf</a:t>
            </a:r>
          </a:p>
        </p:txBody>
      </p:sp>
      <p:sp>
        <p:nvSpPr>
          <p:cNvPr id="134" name="Pfeil: nach rechts 133">
            <a:extLst>
              <a:ext uri="{FF2B5EF4-FFF2-40B4-BE49-F238E27FC236}">
                <a16:creationId xmlns:a16="http://schemas.microsoft.com/office/drawing/2014/main" id="{A201B830-5096-4DC2-8A65-558F29279D56}"/>
              </a:ext>
            </a:extLst>
          </p:cNvPr>
          <p:cNvSpPr/>
          <p:nvPr/>
        </p:nvSpPr>
        <p:spPr>
          <a:xfrm rot="5400000">
            <a:off x="4536732" y="3206372"/>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B09D5357-B65A-4380-A7C4-54E213F299C2}"/>
              </a:ext>
            </a:extLst>
          </p:cNvPr>
          <p:cNvSpPr/>
          <p:nvPr/>
        </p:nvSpPr>
        <p:spPr>
          <a:xfrm>
            <a:off x="3674592" y="2849352"/>
            <a:ext cx="1170000" cy="450000"/>
          </a:xfrm>
          <a:prstGeom prst="rect">
            <a:avLst/>
          </a:prstGeom>
          <a:solidFill>
            <a:srgbClr val="ACCDF1"/>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Referenten-entwurf</a:t>
            </a:r>
          </a:p>
        </p:txBody>
      </p:sp>
      <p:sp>
        <p:nvSpPr>
          <p:cNvPr id="132" name="Pfeil: nach rechts 131">
            <a:extLst>
              <a:ext uri="{FF2B5EF4-FFF2-40B4-BE49-F238E27FC236}">
                <a16:creationId xmlns:a16="http://schemas.microsoft.com/office/drawing/2014/main" id="{CA193FD2-D33E-44D5-85F3-9B95CBB7231A}"/>
              </a:ext>
            </a:extLst>
          </p:cNvPr>
          <p:cNvSpPr/>
          <p:nvPr/>
        </p:nvSpPr>
        <p:spPr>
          <a:xfrm rot="5400000">
            <a:off x="3908709" y="2660043"/>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9" name="Rechteck 88">
            <a:extLst>
              <a:ext uri="{FF2B5EF4-FFF2-40B4-BE49-F238E27FC236}">
                <a16:creationId xmlns:a16="http://schemas.microsoft.com/office/drawing/2014/main" id="{6F3C427F-84BD-4C7C-B35F-297ECC04FD38}"/>
              </a:ext>
            </a:extLst>
          </p:cNvPr>
          <p:cNvSpPr/>
          <p:nvPr/>
        </p:nvSpPr>
        <p:spPr>
          <a:xfrm>
            <a:off x="3044592" y="2309352"/>
            <a:ext cx="1170000" cy="450000"/>
          </a:xfrm>
          <a:prstGeom prst="rect">
            <a:avLst/>
          </a:prstGeom>
          <a:solidFill>
            <a:srgbClr val="8BA5C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Kommissions-bericht</a:t>
            </a:r>
          </a:p>
        </p:txBody>
      </p:sp>
      <p:sp>
        <p:nvSpPr>
          <p:cNvPr id="140" name="Pfeil: nach rechts 139">
            <a:extLst>
              <a:ext uri="{FF2B5EF4-FFF2-40B4-BE49-F238E27FC236}">
                <a16:creationId xmlns:a16="http://schemas.microsoft.com/office/drawing/2014/main" id="{A28B0C38-E70B-47D9-A976-54C6634209DB}"/>
              </a:ext>
            </a:extLst>
          </p:cNvPr>
          <p:cNvSpPr/>
          <p:nvPr/>
        </p:nvSpPr>
        <p:spPr>
          <a:xfrm>
            <a:off x="1039304" y="2095245"/>
            <a:ext cx="10420168" cy="235470"/>
          </a:xfrm>
          <a:prstGeom prst="rightArrow">
            <a:avLst/>
          </a:prstGeom>
          <a:solidFill>
            <a:srgbClr val="B7B7B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54" name="Textfeld 53">
            <a:extLst>
              <a:ext uri="{FF2B5EF4-FFF2-40B4-BE49-F238E27FC236}">
                <a16:creationId xmlns:a16="http://schemas.microsoft.com/office/drawing/2014/main" id="{CF090B47-9C1A-481E-A6E5-6D1FF68DE4C7}"/>
              </a:ext>
            </a:extLst>
          </p:cNvPr>
          <p:cNvSpPr txBox="1"/>
          <p:nvPr/>
        </p:nvSpPr>
        <p:spPr>
          <a:xfrm>
            <a:off x="890262" y="2308770"/>
            <a:ext cx="900000" cy="450000"/>
          </a:xfrm>
          <a:prstGeom prst="rect">
            <a:avLst/>
          </a:prstGeom>
          <a:noFill/>
        </p:spPr>
        <p:txBody>
          <a:bodyPr wrap="square" lIns="36000" rIns="36000" rtlCol="0" anchor="ctr" anchorCtr="0">
            <a:noAutofit/>
          </a:bodyPr>
          <a:lstStyle/>
          <a:p>
            <a:r>
              <a:rPr lang="de-DE" sz="1200" b="1" dirty="0">
                <a:solidFill>
                  <a:srgbClr val="174C88"/>
                </a:solidFill>
              </a:rPr>
              <a:t>FKG</a:t>
            </a:r>
          </a:p>
        </p:txBody>
      </p:sp>
      <p:sp>
        <p:nvSpPr>
          <p:cNvPr id="55" name="Textfeld 54">
            <a:extLst>
              <a:ext uri="{FF2B5EF4-FFF2-40B4-BE49-F238E27FC236}">
                <a16:creationId xmlns:a16="http://schemas.microsoft.com/office/drawing/2014/main" id="{4694C501-6948-4F4F-AD44-80C482611409}"/>
              </a:ext>
            </a:extLst>
          </p:cNvPr>
          <p:cNvSpPr txBox="1"/>
          <p:nvPr/>
        </p:nvSpPr>
        <p:spPr>
          <a:xfrm>
            <a:off x="890262" y="2849352"/>
            <a:ext cx="900000" cy="450000"/>
          </a:xfrm>
          <a:prstGeom prst="rect">
            <a:avLst/>
          </a:prstGeom>
          <a:noFill/>
        </p:spPr>
        <p:txBody>
          <a:bodyPr wrap="square" lIns="36000" rIns="36000" rtlCol="0" anchor="ctr" anchorCtr="0">
            <a:noAutofit/>
          </a:bodyPr>
          <a:lstStyle/>
          <a:p>
            <a:r>
              <a:rPr lang="de-DE" sz="1200" b="1" dirty="0">
                <a:solidFill>
                  <a:srgbClr val="5A9BE3"/>
                </a:solidFill>
              </a:rPr>
              <a:t>BMG</a:t>
            </a:r>
          </a:p>
        </p:txBody>
      </p:sp>
      <p:sp>
        <p:nvSpPr>
          <p:cNvPr id="56" name="Textfeld 55">
            <a:extLst>
              <a:ext uri="{FF2B5EF4-FFF2-40B4-BE49-F238E27FC236}">
                <a16:creationId xmlns:a16="http://schemas.microsoft.com/office/drawing/2014/main" id="{FA7DF7BE-6EDA-4CBF-AAAA-01E1398B5948}"/>
              </a:ext>
            </a:extLst>
          </p:cNvPr>
          <p:cNvSpPr txBox="1"/>
          <p:nvPr/>
        </p:nvSpPr>
        <p:spPr>
          <a:xfrm>
            <a:off x="890262" y="3389352"/>
            <a:ext cx="900000" cy="450000"/>
          </a:xfrm>
          <a:prstGeom prst="rect">
            <a:avLst/>
          </a:prstGeom>
          <a:noFill/>
        </p:spPr>
        <p:txBody>
          <a:bodyPr wrap="square" lIns="36000" rIns="36000" rtlCol="0" anchor="ctr" anchorCtr="0">
            <a:noAutofit/>
          </a:bodyPr>
          <a:lstStyle/>
          <a:p>
            <a:r>
              <a:rPr lang="de-DE" sz="1200" b="1" dirty="0">
                <a:solidFill>
                  <a:srgbClr val="4EA72E"/>
                </a:solidFill>
              </a:rPr>
              <a:t>Regierung</a:t>
            </a:r>
          </a:p>
        </p:txBody>
      </p:sp>
      <p:sp>
        <p:nvSpPr>
          <p:cNvPr id="57" name="Textfeld 56">
            <a:extLst>
              <a:ext uri="{FF2B5EF4-FFF2-40B4-BE49-F238E27FC236}">
                <a16:creationId xmlns:a16="http://schemas.microsoft.com/office/drawing/2014/main" id="{5A02BACB-AC0B-4602-A102-E96C15E80271}"/>
              </a:ext>
            </a:extLst>
          </p:cNvPr>
          <p:cNvSpPr txBox="1"/>
          <p:nvPr/>
        </p:nvSpPr>
        <p:spPr>
          <a:xfrm>
            <a:off x="890262" y="3929352"/>
            <a:ext cx="900000" cy="450000"/>
          </a:xfrm>
          <a:prstGeom prst="rect">
            <a:avLst/>
          </a:prstGeom>
          <a:noFill/>
        </p:spPr>
        <p:txBody>
          <a:bodyPr wrap="square" lIns="36000" rIns="36000" rtlCol="0" anchor="ctr" anchorCtr="0">
            <a:noAutofit/>
          </a:bodyPr>
          <a:lstStyle/>
          <a:p>
            <a:r>
              <a:rPr lang="de-DE" sz="1200" b="1" dirty="0">
                <a:solidFill>
                  <a:srgbClr val="87BA3E"/>
                </a:solidFill>
              </a:rPr>
              <a:t>Bundestag</a:t>
            </a:r>
          </a:p>
        </p:txBody>
      </p:sp>
      <p:sp>
        <p:nvSpPr>
          <p:cNvPr id="58" name="Textfeld 57">
            <a:extLst>
              <a:ext uri="{FF2B5EF4-FFF2-40B4-BE49-F238E27FC236}">
                <a16:creationId xmlns:a16="http://schemas.microsoft.com/office/drawing/2014/main" id="{BCBA3AFF-EB18-46DE-B55D-3CA25B79B030}"/>
              </a:ext>
            </a:extLst>
          </p:cNvPr>
          <p:cNvSpPr txBox="1"/>
          <p:nvPr/>
        </p:nvSpPr>
        <p:spPr>
          <a:xfrm>
            <a:off x="890262" y="4469352"/>
            <a:ext cx="900000" cy="450000"/>
          </a:xfrm>
          <a:prstGeom prst="rect">
            <a:avLst/>
          </a:prstGeom>
          <a:noFill/>
        </p:spPr>
        <p:txBody>
          <a:bodyPr wrap="square" lIns="36000" rIns="36000" rtlCol="0" anchor="ctr" anchorCtr="0">
            <a:noAutofit/>
          </a:bodyPr>
          <a:lstStyle/>
          <a:p>
            <a:r>
              <a:rPr lang="de-DE" sz="1200" b="1" dirty="0">
                <a:solidFill>
                  <a:srgbClr val="275317"/>
                </a:solidFill>
              </a:rPr>
              <a:t>Bundesrat</a:t>
            </a:r>
          </a:p>
        </p:txBody>
      </p:sp>
      <p:sp>
        <p:nvSpPr>
          <p:cNvPr id="60" name="Pfeil: nach rechts 59">
            <a:extLst>
              <a:ext uri="{FF2B5EF4-FFF2-40B4-BE49-F238E27FC236}">
                <a16:creationId xmlns:a16="http://schemas.microsoft.com/office/drawing/2014/main" id="{D5F9170E-20FC-4B78-A7F3-67A84B8FE9AB}"/>
              </a:ext>
            </a:extLst>
          </p:cNvPr>
          <p:cNvSpPr/>
          <p:nvPr/>
        </p:nvSpPr>
        <p:spPr>
          <a:xfrm>
            <a:off x="2508069" y="2422285"/>
            <a:ext cx="620167"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F9298FA7-59A2-4484-A5FB-EC4D90EEB1EC}"/>
              </a:ext>
            </a:extLst>
          </p:cNvPr>
          <p:cNvSpPr/>
          <p:nvPr/>
        </p:nvSpPr>
        <p:spPr>
          <a:xfrm>
            <a:off x="1439700" y="2308771"/>
            <a:ext cx="1170000" cy="450000"/>
          </a:xfrm>
          <a:prstGeom prst="rect">
            <a:avLst/>
          </a:prstGeom>
          <a:solidFill>
            <a:srgbClr val="8BA5C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Fragebogen an die Kassen</a:t>
            </a:r>
          </a:p>
        </p:txBody>
      </p:sp>
    </p:spTree>
    <p:extLst>
      <p:ext uri="{BB962C8B-B14F-4D97-AF65-F5344CB8AC3E}">
        <p14:creationId xmlns:p14="http://schemas.microsoft.com/office/powerpoint/2010/main" val="1954967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hteck 120">
            <a:extLst>
              <a:ext uri="{FF2B5EF4-FFF2-40B4-BE49-F238E27FC236}">
                <a16:creationId xmlns:a16="http://schemas.microsoft.com/office/drawing/2014/main" id="{8660DE47-4B38-4408-96F4-C32919588C32}"/>
              </a:ext>
            </a:extLst>
          </p:cNvPr>
          <p:cNvSpPr/>
          <p:nvPr/>
        </p:nvSpPr>
        <p:spPr>
          <a:xfrm>
            <a:off x="1300061" y="1934324"/>
            <a:ext cx="1413911" cy="3578595"/>
          </a:xfrm>
          <a:prstGeom prst="rect">
            <a:avLst/>
          </a:prstGeom>
          <a:pattFill prst="pct50">
            <a:fgClr>
              <a:schemeClr val="bg2">
                <a:lumMod val="9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3" name="Rechteck 142">
            <a:extLst>
              <a:ext uri="{FF2B5EF4-FFF2-40B4-BE49-F238E27FC236}">
                <a16:creationId xmlns:a16="http://schemas.microsoft.com/office/drawing/2014/main" id="{46BBB228-E36E-4697-9C0C-7EC416B00770}"/>
              </a:ext>
            </a:extLst>
          </p:cNvPr>
          <p:cNvSpPr/>
          <p:nvPr/>
        </p:nvSpPr>
        <p:spPr>
          <a:xfrm>
            <a:off x="4802793" y="4216617"/>
            <a:ext cx="6025227" cy="1301676"/>
          </a:xfrm>
          <a:prstGeom prst="rect">
            <a:avLst/>
          </a:prstGeom>
          <a:pattFill prst="ltDnDiag">
            <a:fgClr>
              <a:schemeClr val="accent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2" name="Rechteck 141">
            <a:extLst>
              <a:ext uri="{FF2B5EF4-FFF2-40B4-BE49-F238E27FC236}">
                <a16:creationId xmlns:a16="http://schemas.microsoft.com/office/drawing/2014/main" id="{952220CB-909F-4528-BBCE-E1BB89409700}"/>
              </a:ext>
            </a:extLst>
          </p:cNvPr>
          <p:cNvSpPr/>
          <p:nvPr/>
        </p:nvSpPr>
        <p:spPr>
          <a:xfrm>
            <a:off x="6120000" y="3754344"/>
            <a:ext cx="4017400" cy="1217994"/>
          </a:xfrm>
          <a:prstGeom prst="rect">
            <a:avLst/>
          </a:prstGeom>
          <a:pattFill prst="dkUpDiag">
            <a:fgClr>
              <a:srgbClr val="1B520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1" name="Rechteck 140">
            <a:extLst>
              <a:ext uri="{FF2B5EF4-FFF2-40B4-BE49-F238E27FC236}">
                <a16:creationId xmlns:a16="http://schemas.microsoft.com/office/drawing/2014/main" id="{50EE1F18-4E52-44A9-B109-514A9824BBE5}"/>
              </a:ext>
            </a:extLst>
          </p:cNvPr>
          <p:cNvSpPr/>
          <p:nvPr/>
        </p:nvSpPr>
        <p:spPr>
          <a:xfrm>
            <a:off x="2844000" y="2257781"/>
            <a:ext cx="2188785" cy="2714556"/>
          </a:xfrm>
          <a:prstGeom prst="rect">
            <a:avLst/>
          </a:prstGeom>
          <a:pattFill prst="pct80">
            <a:fgClr>
              <a:srgbClr val="174C88"/>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83A46A-E5A1-432B-A0EE-6BC1E1FA776E}"/>
              </a:ext>
            </a:extLst>
          </p:cNvPr>
          <p:cNvSpPr>
            <a:spLocks noGrp="1"/>
          </p:cNvSpPr>
          <p:nvPr>
            <p:ph type="title"/>
          </p:nvPr>
        </p:nvSpPr>
        <p:spPr/>
        <p:txBody>
          <a:bodyPr/>
          <a:lstStyle/>
          <a:p>
            <a:r>
              <a:rPr lang="de-DE" dirty="0"/>
              <a:t>Aktueller Sachstand Kommunikationsstrategie</a:t>
            </a:r>
            <a:br>
              <a:rPr lang="de-DE" dirty="0"/>
            </a:br>
            <a:r>
              <a:rPr lang="de-DE" sz="2200" b="1" dirty="0">
                <a:solidFill>
                  <a:schemeClr val="tx2"/>
                </a:solidFill>
              </a:rPr>
              <a:t>Handlungsspielräume</a:t>
            </a:r>
          </a:p>
        </p:txBody>
      </p:sp>
      <p:sp>
        <p:nvSpPr>
          <p:cNvPr id="3" name="Foliennummernplatzhalter 2">
            <a:extLst>
              <a:ext uri="{FF2B5EF4-FFF2-40B4-BE49-F238E27FC236}">
                <a16:creationId xmlns:a16="http://schemas.microsoft.com/office/drawing/2014/main" id="{DB033C49-759C-496C-B112-7A6097E5DC0F}"/>
              </a:ext>
            </a:extLst>
          </p:cNvPr>
          <p:cNvSpPr>
            <a:spLocks noGrp="1"/>
          </p:cNvSpPr>
          <p:nvPr>
            <p:ph type="sldNum" sz="quarter" idx="10"/>
          </p:nvPr>
        </p:nvSpPr>
        <p:spPr/>
        <p:txBody>
          <a:bodyPr/>
          <a:lstStyle/>
          <a:p>
            <a:fld id="{E364C3BF-DD26-9348-9524-AD9C9E984CB1}" type="slidenum">
              <a:rPr lang="de-DE" smtClean="0"/>
              <a:pPr/>
              <a:t>28</a:t>
            </a:fld>
            <a:endParaRPr lang="de-DE" dirty="0"/>
          </a:p>
        </p:txBody>
      </p:sp>
      <p:sp>
        <p:nvSpPr>
          <p:cNvPr id="5" name="Rechteck 4">
            <a:extLst>
              <a:ext uri="{FF2B5EF4-FFF2-40B4-BE49-F238E27FC236}">
                <a16:creationId xmlns:a16="http://schemas.microsoft.com/office/drawing/2014/main" id="{0381E488-1021-4FC0-8169-3F7379CF5402}"/>
              </a:ext>
            </a:extLst>
          </p:cNvPr>
          <p:cNvSpPr/>
          <p:nvPr/>
        </p:nvSpPr>
        <p:spPr>
          <a:xfrm>
            <a:off x="5154435"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Kooperation &amp; Zusammenarbeit</a:t>
            </a:r>
          </a:p>
        </p:txBody>
      </p:sp>
      <p:sp>
        <p:nvSpPr>
          <p:cNvPr id="6" name="Rechteck 5">
            <a:extLst>
              <a:ext uri="{FF2B5EF4-FFF2-40B4-BE49-F238E27FC236}">
                <a16:creationId xmlns:a16="http://schemas.microsoft.com/office/drawing/2014/main" id="{276B0D7D-255B-4D75-9C8F-254F2AEE5949}"/>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7" name="Rechteck 6">
            <a:extLst>
              <a:ext uri="{FF2B5EF4-FFF2-40B4-BE49-F238E27FC236}">
                <a16:creationId xmlns:a16="http://schemas.microsoft.com/office/drawing/2014/main" id="{E252389F-2463-4F78-A96A-6775144D079E}"/>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8" name="Rechteck 7">
            <a:extLst>
              <a:ext uri="{FF2B5EF4-FFF2-40B4-BE49-F238E27FC236}">
                <a16:creationId xmlns:a16="http://schemas.microsoft.com/office/drawing/2014/main" id="{6FA437D9-ECC5-435C-AD9D-2CD349E1CC64}"/>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9" name="Rechteck 8">
            <a:extLst>
              <a:ext uri="{FF2B5EF4-FFF2-40B4-BE49-F238E27FC236}">
                <a16:creationId xmlns:a16="http://schemas.microsoft.com/office/drawing/2014/main" id="{F4B63116-5EB1-4FCD-8E50-977922B26F9B}"/>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88" name="Foliennummernplatzhalter 2">
            <a:extLst>
              <a:ext uri="{FF2B5EF4-FFF2-40B4-BE49-F238E27FC236}">
                <a16:creationId xmlns:a16="http://schemas.microsoft.com/office/drawing/2014/main" id="{2272F1E3-3785-42C0-8908-C3B4421C0E80}"/>
              </a:ext>
            </a:extLst>
          </p:cNvPr>
          <p:cNvSpPr txBox="1">
            <a:spLocks/>
          </p:cNvSpPr>
          <p:nvPr/>
        </p:nvSpPr>
        <p:spPr>
          <a:xfrm>
            <a:off x="10744200" y="6022800"/>
            <a:ext cx="578069" cy="315052"/>
          </a:xfrm>
          <a:prstGeom prst="rect">
            <a:avLst/>
          </a:prstGeom>
        </p:spPr>
        <p:txBody>
          <a:bodyPr vert="horz" lIns="0" tIns="144000" rIns="0" bIns="0" rtlCol="0" anchor="t"/>
          <a:lstStyle>
            <a:defPPr>
              <a:defRPr lang="de-DE"/>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64C3BF-DD26-9348-9524-AD9C9E984CB1}" type="slidenum">
              <a:rPr lang="de-DE" smtClean="0"/>
              <a:pPr/>
              <a:t>28</a:t>
            </a:fld>
            <a:endParaRPr lang="de-DE" dirty="0"/>
          </a:p>
        </p:txBody>
      </p:sp>
      <p:sp>
        <p:nvSpPr>
          <p:cNvPr id="103" name="Ellipse 102">
            <a:extLst>
              <a:ext uri="{FF2B5EF4-FFF2-40B4-BE49-F238E27FC236}">
                <a16:creationId xmlns:a16="http://schemas.microsoft.com/office/drawing/2014/main" id="{5F7B3CBB-FEAD-4E77-A808-496B0FB23BC3}"/>
              </a:ext>
            </a:extLst>
          </p:cNvPr>
          <p:cNvSpPr/>
          <p:nvPr/>
        </p:nvSpPr>
        <p:spPr>
          <a:xfrm>
            <a:off x="1310459" y="5580000"/>
            <a:ext cx="252000" cy="25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b="1" dirty="0">
                <a:solidFill>
                  <a:schemeClr val="bg1"/>
                </a:solidFill>
              </a:rPr>
              <a:t>1</a:t>
            </a:r>
          </a:p>
        </p:txBody>
      </p:sp>
      <p:sp>
        <p:nvSpPr>
          <p:cNvPr id="104" name="Textfeld 103">
            <a:extLst>
              <a:ext uri="{FF2B5EF4-FFF2-40B4-BE49-F238E27FC236}">
                <a16:creationId xmlns:a16="http://schemas.microsoft.com/office/drawing/2014/main" id="{B8DA9B93-C306-4E27-BD4C-7AE905255AD2}"/>
              </a:ext>
            </a:extLst>
          </p:cNvPr>
          <p:cNvSpPr txBox="1"/>
          <p:nvPr/>
        </p:nvSpPr>
        <p:spPr>
          <a:xfrm>
            <a:off x="1559389" y="5580000"/>
            <a:ext cx="1955335" cy="369332"/>
          </a:xfrm>
          <a:prstGeom prst="rect">
            <a:avLst/>
          </a:prstGeom>
          <a:noFill/>
        </p:spPr>
        <p:txBody>
          <a:bodyPr wrap="square" lIns="72000" tIns="0" rIns="0" bIns="0" rtlCol="0">
            <a:spAutoFit/>
          </a:bodyPr>
          <a:lstStyle/>
          <a:p>
            <a:r>
              <a:rPr lang="de-DE" sz="1200" b="1" dirty="0"/>
              <a:t>Sommerpause &amp; bis zum Kommissionsbericht</a:t>
            </a:r>
          </a:p>
        </p:txBody>
      </p:sp>
      <p:sp>
        <p:nvSpPr>
          <p:cNvPr id="105" name="Ellipse 104">
            <a:extLst>
              <a:ext uri="{FF2B5EF4-FFF2-40B4-BE49-F238E27FC236}">
                <a16:creationId xmlns:a16="http://schemas.microsoft.com/office/drawing/2014/main" id="{DAA13A45-C3EA-4BAA-94C5-30D974060D98}"/>
              </a:ext>
            </a:extLst>
          </p:cNvPr>
          <p:cNvSpPr/>
          <p:nvPr/>
        </p:nvSpPr>
        <p:spPr>
          <a:xfrm>
            <a:off x="2844000" y="5040000"/>
            <a:ext cx="252000" cy="252000"/>
          </a:xfrm>
          <a:prstGeom prst="ellipse">
            <a:avLst/>
          </a:prstGeom>
          <a:solidFill>
            <a:srgbClr val="174C8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b="1" dirty="0">
                <a:solidFill>
                  <a:schemeClr val="bg1"/>
                </a:solidFill>
              </a:rPr>
              <a:t>2</a:t>
            </a:r>
          </a:p>
        </p:txBody>
      </p:sp>
      <p:sp>
        <p:nvSpPr>
          <p:cNvPr id="107" name="Ellipse 106">
            <a:extLst>
              <a:ext uri="{FF2B5EF4-FFF2-40B4-BE49-F238E27FC236}">
                <a16:creationId xmlns:a16="http://schemas.microsoft.com/office/drawing/2014/main" id="{1759E7FF-2DC9-4D75-A869-DF952BA5FC2F}"/>
              </a:ext>
            </a:extLst>
          </p:cNvPr>
          <p:cNvSpPr/>
          <p:nvPr/>
        </p:nvSpPr>
        <p:spPr>
          <a:xfrm>
            <a:off x="4806660" y="5580000"/>
            <a:ext cx="252000" cy="252000"/>
          </a:xfrm>
          <a:prstGeom prst="ellipse">
            <a:avLst/>
          </a:prstGeom>
          <a:solidFill>
            <a:srgbClr val="87BA3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b="1" dirty="0">
                <a:solidFill>
                  <a:schemeClr val="bg1"/>
                </a:solidFill>
              </a:rPr>
              <a:t>3</a:t>
            </a:r>
          </a:p>
        </p:txBody>
      </p:sp>
      <p:sp>
        <p:nvSpPr>
          <p:cNvPr id="108" name="Ellipse 107">
            <a:extLst>
              <a:ext uri="{FF2B5EF4-FFF2-40B4-BE49-F238E27FC236}">
                <a16:creationId xmlns:a16="http://schemas.microsoft.com/office/drawing/2014/main" id="{39E9371A-A400-4468-A06E-21E7E86BFC9F}"/>
              </a:ext>
            </a:extLst>
          </p:cNvPr>
          <p:cNvSpPr/>
          <p:nvPr/>
        </p:nvSpPr>
        <p:spPr>
          <a:xfrm>
            <a:off x="6120000" y="5040000"/>
            <a:ext cx="252000" cy="252000"/>
          </a:xfrm>
          <a:prstGeom prst="ellipse">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b="1" dirty="0">
                <a:solidFill>
                  <a:schemeClr val="bg1"/>
                </a:solidFill>
              </a:rPr>
              <a:t>4</a:t>
            </a:r>
          </a:p>
        </p:txBody>
      </p:sp>
      <p:sp>
        <p:nvSpPr>
          <p:cNvPr id="109" name="Textfeld 108">
            <a:extLst>
              <a:ext uri="{FF2B5EF4-FFF2-40B4-BE49-F238E27FC236}">
                <a16:creationId xmlns:a16="http://schemas.microsoft.com/office/drawing/2014/main" id="{0B7B9CA5-8706-45F2-927A-3C84071FF2F2}"/>
              </a:ext>
            </a:extLst>
          </p:cNvPr>
          <p:cNvSpPr txBox="1"/>
          <p:nvPr/>
        </p:nvSpPr>
        <p:spPr>
          <a:xfrm>
            <a:off x="3097633" y="5040000"/>
            <a:ext cx="2189532" cy="252000"/>
          </a:xfrm>
          <a:prstGeom prst="rect">
            <a:avLst/>
          </a:prstGeom>
          <a:noFill/>
        </p:spPr>
        <p:txBody>
          <a:bodyPr wrap="square" lIns="72000" rIns="0" rtlCol="0">
            <a:spAutoFit/>
          </a:bodyPr>
          <a:lstStyle/>
          <a:p>
            <a:r>
              <a:rPr lang="de-DE" sz="1200" b="1" dirty="0">
                <a:solidFill>
                  <a:srgbClr val="174C88"/>
                </a:solidFill>
              </a:rPr>
              <a:t>Bis zum Referentenentwurf</a:t>
            </a:r>
          </a:p>
        </p:txBody>
      </p:sp>
      <p:sp>
        <p:nvSpPr>
          <p:cNvPr id="111" name="Textfeld 110">
            <a:extLst>
              <a:ext uri="{FF2B5EF4-FFF2-40B4-BE49-F238E27FC236}">
                <a16:creationId xmlns:a16="http://schemas.microsoft.com/office/drawing/2014/main" id="{EC640DF7-9748-48E1-8AD0-324D25EBE1E9}"/>
              </a:ext>
            </a:extLst>
          </p:cNvPr>
          <p:cNvSpPr txBox="1"/>
          <p:nvPr/>
        </p:nvSpPr>
        <p:spPr>
          <a:xfrm>
            <a:off x="5058660" y="5580000"/>
            <a:ext cx="2223520" cy="369332"/>
          </a:xfrm>
          <a:prstGeom prst="rect">
            <a:avLst/>
          </a:prstGeom>
          <a:noFill/>
        </p:spPr>
        <p:txBody>
          <a:bodyPr wrap="square" lIns="72000" tIns="0" rIns="0" bIns="0" rtlCol="0" anchor="ctr" anchorCtr="0">
            <a:noAutofit/>
          </a:bodyPr>
          <a:lstStyle/>
          <a:p>
            <a:r>
              <a:rPr lang="de-DE" sz="1200" b="1" dirty="0">
                <a:solidFill>
                  <a:srgbClr val="87BA3E"/>
                </a:solidFill>
              </a:rPr>
              <a:t>Stellungnahme Bundesrat &amp; 2. Durchgang</a:t>
            </a:r>
          </a:p>
        </p:txBody>
      </p:sp>
      <p:sp>
        <p:nvSpPr>
          <p:cNvPr id="112" name="Textfeld 111">
            <a:extLst>
              <a:ext uri="{FF2B5EF4-FFF2-40B4-BE49-F238E27FC236}">
                <a16:creationId xmlns:a16="http://schemas.microsoft.com/office/drawing/2014/main" id="{8CF02650-6484-4E98-8C84-760DA57AAB6E}"/>
              </a:ext>
            </a:extLst>
          </p:cNvPr>
          <p:cNvSpPr txBox="1"/>
          <p:nvPr/>
        </p:nvSpPr>
        <p:spPr>
          <a:xfrm>
            <a:off x="6368696" y="5040000"/>
            <a:ext cx="2084793" cy="252000"/>
          </a:xfrm>
          <a:prstGeom prst="rect">
            <a:avLst/>
          </a:prstGeom>
          <a:noFill/>
        </p:spPr>
        <p:txBody>
          <a:bodyPr wrap="square" lIns="72000" tIns="0" rIns="0" bIns="0" rtlCol="0" anchor="ctr" anchorCtr="0">
            <a:noAutofit/>
          </a:bodyPr>
          <a:lstStyle/>
          <a:p>
            <a:r>
              <a:rPr lang="de-DE" sz="1200" b="1" dirty="0">
                <a:solidFill>
                  <a:srgbClr val="1B5200"/>
                </a:solidFill>
              </a:rPr>
              <a:t>Parlamentarischer Prozess</a:t>
            </a:r>
          </a:p>
        </p:txBody>
      </p:sp>
      <p:sp>
        <p:nvSpPr>
          <p:cNvPr id="114" name="Pfeil: nach rechts 113">
            <a:extLst>
              <a:ext uri="{FF2B5EF4-FFF2-40B4-BE49-F238E27FC236}">
                <a16:creationId xmlns:a16="http://schemas.microsoft.com/office/drawing/2014/main" id="{EE3E1DDE-D169-4B95-82B7-1A9857123F46}"/>
              </a:ext>
            </a:extLst>
          </p:cNvPr>
          <p:cNvSpPr/>
          <p:nvPr/>
        </p:nvSpPr>
        <p:spPr>
          <a:xfrm rot="16200000">
            <a:off x="10281897" y="4036589"/>
            <a:ext cx="486000" cy="234000"/>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Pfeil: nach rechts 114">
            <a:extLst>
              <a:ext uri="{FF2B5EF4-FFF2-40B4-BE49-F238E27FC236}">
                <a16:creationId xmlns:a16="http://schemas.microsoft.com/office/drawing/2014/main" id="{337D6F57-A941-402F-A1EF-2FEDA2481F50}"/>
              </a:ext>
            </a:extLst>
          </p:cNvPr>
          <p:cNvSpPr/>
          <p:nvPr/>
        </p:nvSpPr>
        <p:spPr>
          <a:xfrm rot="5400000">
            <a:off x="10280592" y="5124299"/>
            <a:ext cx="486000" cy="2340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Rechteck 115">
            <a:extLst>
              <a:ext uri="{FF2B5EF4-FFF2-40B4-BE49-F238E27FC236}">
                <a16:creationId xmlns:a16="http://schemas.microsoft.com/office/drawing/2014/main" id="{D516F057-C064-4AE2-9F01-AF90C6419CF1}"/>
              </a:ext>
            </a:extLst>
          </p:cNvPr>
          <p:cNvSpPr/>
          <p:nvPr/>
        </p:nvSpPr>
        <p:spPr>
          <a:xfrm>
            <a:off x="10558906" y="4064512"/>
            <a:ext cx="1341120" cy="2502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87BA3E"/>
                </a:solidFill>
              </a:rPr>
              <a:t>Verabschiedet</a:t>
            </a:r>
          </a:p>
        </p:txBody>
      </p:sp>
      <p:sp>
        <p:nvSpPr>
          <p:cNvPr id="117" name="Rechteck 116">
            <a:extLst>
              <a:ext uri="{FF2B5EF4-FFF2-40B4-BE49-F238E27FC236}">
                <a16:creationId xmlns:a16="http://schemas.microsoft.com/office/drawing/2014/main" id="{3EB6D3C8-7E2A-4FB3-9536-49B104635D50}"/>
              </a:ext>
            </a:extLst>
          </p:cNvPr>
          <p:cNvSpPr/>
          <p:nvPr/>
        </p:nvSpPr>
        <p:spPr>
          <a:xfrm>
            <a:off x="10152115" y="5429477"/>
            <a:ext cx="1101016" cy="315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C00000"/>
                </a:solidFill>
              </a:rPr>
              <a:t>Abgelehnt</a:t>
            </a:r>
          </a:p>
        </p:txBody>
      </p:sp>
      <p:sp>
        <p:nvSpPr>
          <p:cNvPr id="118" name="Rechteck 117">
            <a:extLst>
              <a:ext uri="{FF2B5EF4-FFF2-40B4-BE49-F238E27FC236}">
                <a16:creationId xmlns:a16="http://schemas.microsoft.com/office/drawing/2014/main" id="{3EAE62CD-A580-4375-A33A-F35329586AD3}"/>
              </a:ext>
            </a:extLst>
          </p:cNvPr>
          <p:cNvSpPr/>
          <p:nvPr/>
        </p:nvSpPr>
        <p:spPr>
          <a:xfrm>
            <a:off x="10154592" y="3389352"/>
            <a:ext cx="1170000" cy="450000"/>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Gegen-zeichnung</a:t>
            </a:r>
          </a:p>
        </p:txBody>
      </p:sp>
      <p:sp>
        <p:nvSpPr>
          <p:cNvPr id="119" name="Pfeil: nach rechts 118">
            <a:extLst>
              <a:ext uri="{FF2B5EF4-FFF2-40B4-BE49-F238E27FC236}">
                <a16:creationId xmlns:a16="http://schemas.microsoft.com/office/drawing/2014/main" id="{C33F5021-3B3B-4D6E-9644-75A9406423B0}"/>
              </a:ext>
            </a:extLst>
          </p:cNvPr>
          <p:cNvSpPr/>
          <p:nvPr/>
        </p:nvSpPr>
        <p:spPr>
          <a:xfrm>
            <a:off x="10773184" y="4585245"/>
            <a:ext cx="561142" cy="234000"/>
          </a:xfrm>
          <a:prstGeom prst="rightArrow">
            <a:avLst/>
          </a:prstGeom>
          <a:solidFill>
            <a:srgbClr val="174C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Rechteck 119">
            <a:extLst>
              <a:ext uri="{FF2B5EF4-FFF2-40B4-BE49-F238E27FC236}">
                <a16:creationId xmlns:a16="http://schemas.microsoft.com/office/drawing/2014/main" id="{753FAEA3-0E36-49C8-8D46-7B7412698622}"/>
              </a:ext>
            </a:extLst>
          </p:cNvPr>
          <p:cNvSpPr/>
          <p:nvPr/>
        </p:nvSpPr>
        <p:spPr>
          <a:xfrm>
            <a:off x="11294440" y="4557403"/>
            <a:ext cx="1101016" cy="315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174C88"/>
                </a:solidFill>
              </a:rPr>
              <a:t>Vermittlungs-</a:t>
            </a:r>
          </a:p>
          <a:p>
            <a:r>
              <a:rPr lang="de-DE" sz="1100" dirty="0" err="1">
                <a:solidFill>
                  <a:srgbClr val="174C88"/>
                </a:solidFill>
              </a:rPr>
              <a:t>ausschuss</a:t>
            </a:r>
            <a:endParaRPr lang="de-DE" sz="1100" dirty="0">
              <a:solidFill>
                <a:srgbClr val="174C88"/>
              </a:solidFill>
            </a:endParaRPr>
          </a:p>
        </p:txBody>
      </p:sp>
      <p:sp>
        <p:nvSpPr>
          <p:cNvPr id="122" name="Textfeld 121">
            <a:extLst>
              <a:ext uri="{FF2B5EF4-FFF2-40B4-BE49-F238E27FC236}">
                <a16:creationId xmlns:a16="http://schemas.microsoft.com/office/drawing/2014/main" id="{1B3E8002-A761-4FD9-AA63-F9DA42180DED}"/>
              </a:ext>
            </a:extLst>
          </p:cNvPr>
          <p:cNvSpPr txBox="1"/>
          <p:nvPr/>
        </p:nvSpPr>
        <p:spPr>
          <a:xfrm>
            <a:off x="890262" y="2308770"/>
            <a:ext cx="900000" cy="450000"/>
          </a:xfrm>
          <a:prstGeom prst="rect">
            <a:avLst/>
          </a:prstGeom>
          <a:noFill/>
        </p:spPr>
        <p:txBody>
          <a:bodyPr wrap="square" lIns="36000" rIns="36000" rtlCol="0" anchor="ctr" anchorCtr="0">
            <a:noAutofit/>
          </a:bodyPr>
          <a:lstStyle/>
          <a:p>
            <a:r>
              <a:rPr lang="de-DE" sz="1200" b="1">
                <a:solidFill>
                  <a:srgbClr val="174C88"/>
                </a:solidFill>
              </a:rPr>
              <a:t>FKG</a:t>
            </a:r>
            <a:endParaRPr lang="de-DE" sz="1200" b="1" dirty="0">
              <a:solidFill>
                <a:srgbClr val="174C88"/>
              </a:solidFill>
            </a:endParaRPr>
          </a:p>
        </p:txBody>
      </p:sp>
      <p:sp>
        <p:nvSpPr>
          <p:cNvPr id="123" name="Textfeld 122">
            <a:extLst>
              <a:ext uri="{FF2B5EF4-FFF2-40B4-BE49-F238E27FC236}">
                <a16:creationId xmlns:a16="http://schemas.microsoft.com/office/drawing/2014/main" id="{1E6478D2-17ED-44EE-90E9-0568B53E19E2}"/>
              </a:ext>
            </a:extLst>
          </p:cNvPr>
          <p:cNvSpPr txBox="1"/>
          <p:nvPr/>
        </p:nvSpPr>
        <p:spPr>
          <a:xfrm>
            <a:off x="890262" y="2849352"/>
            <a:ext cx="900000" cy="450000"/>
          </a:xfrm>
          <a:prstGeom prst="rect">
            <a:avLst/>
          </a:prstGeom>
          <a:noFill/>
        </p:spPr>
        <p:txBody>
          <a:bodyPr wrap="square" lIns="36000" rIns="36000" rtlCol="0" anchor="ctr" anchorCtr="0">
            <a:noAutofit/>
          </a:bodyPr>
          <a:lstStyle/>
          <a:p>
            <a:r>
              <a:rPr lang="de-DE" sz="1200" b="1" dirty="0">
                <a:solidFill>
                  <a:srgbClr val="5A9BE3"/>
                </a:solidFill>
              </a:rPr>
              <a:t>BMG</a:t>
            </a:r>
          </a:p>
        </p:txBody>
      </p:sp>
      <p:sp>
        <p:nvSpPr>
          <p:cNvPr id="124" name="Textfeld 123">
            <a:extLst>
              <a:ext uri="{FF2B5EF4-FFF2-40B4-BE49-F238E27FC236}">
                <a16:creationId xmlns:a16="http://schemas.microsoft.com/office/drawing/2014/main" id="{0DB30FAB-6095-4CF4-B45E-DA2B142A0A90}"/>
              </a:ext>
            </a:extLst>
          </p:cNvPr>
          <p:cNvSpPr txBox="1"/>
          <p:nvPr/>
        </p:nvSpPr>
        <p:spPr>
          <a:xfrm>
            <a:off x="890262" y="3389352"/>
            <a:ext cx="900000" cy="450000"/>
          </a:xfrm>
          <a:prstGeom prst="rect">
            <a:avLst/>
          </a:prstGeom>
          <a:noFill/>
        </p:spPr>
        <p:txBody>
          <a:bodyPr wrap="square" lIns="36000" rIns="36000" rtlCol="0" anchor="ctr" anchorCtr="0">
            <a:noAutofit/>
          </a:bodyPr>
          <a:lstStyle/>
          <a:p>
            <a:r>
              <a:rPr lang="de-DE" sz="1200" b="1" dirty="0">
                <a:solidFill>
                  <a:srgbClr val="4EA72E"/>
                </a:solidFill>
              </a:rPr>
              <a:t>Regierung</a:t>
            </a:r>
          </a:p>
        </p:txBody>
      </p:sp>
      <p:sp>
        <p:nvSpPr>
          <p:cNvPr id="125" name="Textfeld 124">
            <a:extLst>
              <a:ext uri="{FF2B5EF4-FFF2-40B4-BE49-F238E27FC236}">
                <a16:creationId xmlns:a16="http://schemas.microsoft.com/office/drawing/2014/main" id="{999907F4-D3B9-4C00-A90F-5B63C4556886}"/>
              </a:ext>
            </a:extLst>
          </p:cNvPr>
          <p:cNvSpPr txBox="1"/>
          <p:nvPr/>
        </p:nvSpPr>
        <p:spPr>
          <a:xfrm>
            <a:off x="890262" y="3929352"/>
            <a:ext cx="900000" cy="450000"/>
          </a:xfrm>
          <a:prstGeom prst="rect">
            <a:avLst/>
          </a:prstGeom>
          <a:noFill/>
        </p:spPr>
        <p:txBody>
          <a:bodyPr wrap="square" lIns="36000" rIns="36000" rtlCol="0" anchor="ctr" anchorCtr="0">
            <a:noAutofit/>
          </a:bodyPr>
          <a:lstStyle/>
          <a:p>
            <a:r>
              <a:rPr lang="de-DE" sz="1200" b="1" dirty="0">
                <a:solidFill>
                  <a:srgbClr val="87BA3E"/>
                </a:solidFill>
              </a:rPr>
              <a:t>Bundestag</a:t>
            </a:r>
          </a:p>
        </p:txBody>
      </p:sp>
      <p:sp>
        <p:nvSpPr>
          <p:cNvPr id="126" name="Textfeld 125">
            <a:extLst>
              <a:ext uri="{FF2B5EF4-FFF2-40B4-BE49-F238E27FC236}">
                <a16:creationId xmlns:a16="http://schemas.microsoft.com/office/drawing/2014/main" id="{3EE9D1AA-A6F2-452C-9E36-D79BEC691F07}"/>
              </a:ext>
            </a:extLst>
          </p:cNvPr>
          <p:cNvSpPr txBox="1"/>
          <p:nvPr/>
        </p:nvSpPr>
        <p:spPr>
          <a:xfrm>
            <a:off x="890262" y="4469352"/>
            <a:ext cx="900000" cy="450000"/>
          </a:xfrm>
          <a:prstGeom prst="rect">
            <a:avLst/>
          </a:prstGeom>
          <a:noFill/>
        </p:spPr>
        <p:txBody>
          <a:bodyPr wrap="square" lIns="36000" rIns="36000" rtlCol="0" anchor="ctr" anchorCtr="0">
            <a:noAutofit/>
          </a:bodyPr>
          <a:lstStyle/>
          <a:p>
            <a:r>
              <a:rPr lang="de-DE" sz="1200" b="1" dirty="0">
                <a:solidFill>
                  <a:srgbClr val="275317"/>
                </a:solidFill>
              </a:rPr>
              <a:t>Bundesrat</a:t>
            </a:r>
          </a:p>
        </p:txBody>
      </p:sp>
      <p:sp>
        <p:nvSpPr>
          <p:cNvPr id="127" name="Textfeld 126">
            <a:extLst>
              <a:ext uri="{FF2B5EF4-FFF2-40B4-BE49-F238E27FC236}">
                <a16:creationId xmlns:a16="http://schemas.microsoft.com/office/drawing/2014/main" id="{1F5DC1EE-5011-4227-B80C-1E5C80C1714B}"/>
              </a:ext>
            </a:extLst>
          </p:cNvPr>
          <p:cNvSpPr txBox="1"/>
          <p:nvPr/>
        </p:nvSpPr>
        <p:spPr>
          <a:xfrm>
            <a:off x="1291079" y="1924800"/>
            <a:ext cx="1413911" cy="276999"/>
          </a:xfrm>
          <a:prstGeom prst="rect">
            <a:avLst/>
          </a:prstGeom>
          <a:noFill/>
        </p:spPr>
        <p:txBody>
          <a:bodyPr wrap="square" rtlCol="0">
            <a:spAutoFit/>
          </a:bodyPr>
          <a:lstStyle/>
          <a:p>
            <a:pPr algn="ctr"/>
            <a:r>
              <a:rPr lang="de-DE" sz="1200" b="1" dirty="0"/>
              <a:t>Sommerpause</a:t>
            </a:r>
          </a:p>
        </p:txBody>
      </p:sp>
      <p:sp>
        <p:nvSpPr>
          <p:cNvPr id="129" name="Textfeld 128">
            <a:extLst>
              <a:ext uri="{FF2B5EF4-FFF2-40B4-BE49-F238E27FC236}">
                <a16:creationId xmlns:a16="http://schemas.microsoft.com/office/drawing/2014/main" id="{CBB114E4-F0F4-4BC1-9C41-1812FF5EA613}"/>
              </a:ext>
            </a:extLst>
          </p:cNvPr>
          <p:cNvSpPr txBox="1"/>
          <p:nvPr/>
        </p:nvSpPr>
        <p:spPr>
          <a:xfrm>
            <a:off x="3055076" y="1924800"/>
            <a:ext cx="1170001" cy="276999"/>
          </a:xfrm>
          <a:prstGeom prst="rect">
            <a:avLst/>
          </a:prstGeom>
          <a:noFill/>
        </p:spPr>
        <p:txBody>
          <a:bodyPr wrap="square" lIns="0" rIns="0" rtlCol="0">
            <a:spAutoFit/>
          </a:bodyPr>
          <a:lstStyle/>
          <a:p>
            <a:r>
              <a:rPr lang="de-DE" sz="1200" b="1" dirty="0">
                <a:solidFill>
                  <a:srgbClr val="174C88"/>
                </a:solidFill>
              </a:rPr>
              <a:t>Bis Jahresende</a:t>
            </a:r>
          </a:p>
        </p:txBody>
      </p:sp>
      <p:sp>
        <p:nvSpPr>
          <p:cNvPr id="130" name="Textfeld 129">
            <a:extLst>
              <a:ext uri="{FF2B5EF4-FFF2-40B4-BE49-F238E27FC236}">
                <a16:creationId xmlns:a16="http://schemas.microsoft.com/office/drawing/2014/main" id="{281BAA7F-9E14-43C7-8BEA-7E22BA558C5C}"/>
              </a:ext>
            </a:extLst>
          </p:cNvPr>
          <p:cNvSpPr txBox="1"/>
          <p:nvPr/>
        </p:nvSpPr>
        <p:spPr>
          <a:xfrm>
            <a:off x="837950" y="6581001"/>
            <a:ext cx="3411806" cy="276999"/>
          </a:xfrm>
          <a:prstGeom prst="rect">
            <a:avLst/>
          </a:prstGeom>
          <a:noFill/>
        </p:spPr>
        <p:txBody>
          <a:bodyPr wrap="square" rtlCol="0">
            <a:spAutoFit/>
          </a:bodyPr>
          <a:lstStyle/>
          <a:p>
            <a:r>
              <a:rPr lang="de-DE" sz="1200" dirty="0"/>
              <a:t>* Wird oft auch als 1. Durchgang bezeichnet</a:t>
            </a:r>
          </a:p>
        </p:txBody>
      </p:sp>
      <p:sp>
        <p:nvSpPr>
          <p:cNvPr id="113" name="Rechteck 112">
            <a:extLst>
              <a:ext uri="{FF2B5EF4-FFF2-40B4-BE49-F238E27FC236}">
                <a16:creationId xmlns:a16="http://schemas.microsoft.com/office/drawing/2014/main" id="{FBFA6823-D475-4E7F-9C9B-BEDBAFACD6E8}"/>
              </a:ext>
            </a:extLst>
          </p:cNvPr>
          <p:cNvSpPr/>
          <p:nvPr/>
        </p:nvSpPr>
        <p:spPr>
          <a:xfrm>
            <a:off x="9524592" y="4469352"/>
            <a:ext cx="1170000" cy="450000"/>
          </a:xfrm>
          <a:prstGeom prst="rect">
            <a:avLst/>
          </a:prstGeom>
          <a:solidFill>
            <a:srgbClr val="93A98B"/>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2. Durchgang Bundesrat</a:t>
            </a:r>
          </a:p>
        </p:txBody>
      </p:sp>
      <p:sp>
        <p:nvSpPr>
          <p:cNvPr id="139" name="Pfeil: nach rechts 138">
            <a:extLst>
              <a:ext uri="{FF2B5EF4-FFF2-40B4-BE49-F238E27FC236}">
                <a16:creationId xmlns:a16="http://schemas.microsoft.com/office/drawing/2014/main" id="{99C6EC35-7F3A-4D51-B235-368DED685899}"/>
              </a:ext>
            </a:extLst>
          </p:cNvPr>
          <p:cNvSpPr/>
          <p:nvPr/>
        </p:nvSpPr>
        <p:spPr>
          <a:xfrm rot="5400000">
            <a:off x="9762375" y="4281747"/>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5" name="Rechteck 94">
            <a:extLst>
              <a:ext uri="{FF2B5EF4-FFF2-40B4-BE49-F238E27FC236}">
                <a16:creationId xmlns:a16="http://schemas.microsoft.com/office/drawing/2014/main" id="{F78143B3-49D9-469C-9FD1-32EAF54E3740}"/>
              </a:ext>
            </a:extLst>
          </p:cNvPr>
          <p:cNvSpPr/>
          <p:nvPr/>
        </p:nvSpPr>
        <p:spPr>
          <a:xfrm>
            <a:off x="889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2./3. Lesung</a:t>
            </a:r>
          </a:p>
        </p:txBody>
      </p:sp>
      <p:sp>
        <p:nvSpPr>
          <p:cNvPr id="138" name="Pfeil: nach rechts 137">
            <a:extLst>
              <a:ext uri="{FF2B5EF4-FFF2-40B4-BE49-F238E27FC236}">
                <a16:creationId xmlns:a16="http://schemas.microsoft.com/office/drawing/2014/main" id="{833FDB8F-432D-49E9-95B8-6F289453573C}"/>
              </a:ext>
            </a:extLst>
          </p:cNvPr>
          <p:cNvSpPr/>
          <p:nvPr/>
        </p:nvSpPr>
        <p:spPr>
          <a:xfrm>
            <a:off x="7282179" y="4036433"/>
            <a:ext cx="1692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6" name="Rechteck 95">
            <a:extLst>
              <a:ext uri="{FF2B5EF4-FFF2-40B4-BE49-F238E27FC236}">
                <a16:creationId xmlns:a16="http://schemas.microsoft.com/office/drawing/2014/main" id="{9C2B36ED-5840-498F-BA37-7803B65DFFEF}"/>
              </a:ext>
            </a:extLst>
          </p:cNvPr>
          <p:cNvSpPr/>
          <p:nvPr/>
        </p:nvSpPr>
        <p:spPr>
          <a:xfrm>
            <a:off x="754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Gesundheits-ausschuss</a:t>
            </a:r>
          </a:p>
        </p:txBody>
      </p:sp>
      <p:sp>
        <p:nvSpPr>
          <p:cNvPr id="92" name="Rechteck 91">
            <a:extLst>
              <a:ext uri="{FF2B5EF4-FFF2-40B4-BE49-F238E27FC236}">
                <a16:creationId xmlns:a16="http://schemas.microsoft.com/office/drawing/2014/main" id="{9C4BD268-A57F-4355-A521-768048EF5363}"/>
              </a:ext>
            </a:extLst>
          </p:cNvPr>
          <p:cNvSpPr/>
          <p:nvPr/>
        </p:nvSpPr>
        <p:spPr>
          <a:xfrm>
            <a:off x="619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1. Lesung</a:t>
            </a:r>
          </a:p>
        </p:txBody>
      </p:sp>
      <p:sp>
        <p:nvSpPr>
          <p:cNvPr id="137" name="Pfeil: nach rechts 136">
            <a:extLst>
              <a:ext uri="{FF2B5EF4-FFF2-40B4-BE49-F238E27FC236}">
                <a16:creationId xmlns:a16="http://schemas.microsoft.com/office/drawing/2014/main" id="{2FF4B709-186A-43CF-B10F-487529CA74CA}"/>
              </a:ext>
            </a:extLst>
          </p:cNvPr>
          <p:cNvSpPr/>
          <p:nvPr/>
        </p:nvSpPr>
        <p:spPr>
          <a:xfrm rot="5400000">
            <a:off x="6435742" y="3743033"/>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4" name="Rechteck 93">
            <a:extLst>
              <a:ext uri="{FF2B5EF4-FFF2-40B4-BE49-F238E27FC236}">
                <a16:creationId xmlns:a16="http://schemas.microsoft.com/office/drawing/2014/main" id="{4C61E594-C48E-460D-8F60-0C1EAF9965B2}"/>
              </a:ext>
            </a:extLst>
          </p:cNvPr>
          <p:cNvSpPr/>
          <p:nvPr/>
        </p:nvSpPr>
        <p:spPr>
          <a:xfrm>
            <a:off x="5564592" y="3389352"/>
            <a:ext cx="1170000" cy="450000"/>
          </a:xfrm>
          <a:prstGeom prst="rect">
            <a:avLst/>
          </a:prstGeom>
          <a:solidFill>
            <a:srgbClr val="A6D396"/>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Gegen-äußerung</a:t>
            </a:r>
          </a:p>
        </p:txBody>
      </p:sp>
      <p:sp>
        <p:nvSpPr>
          <p:cNvPr id="136" name="Pfeil: nach rechts 135">
            <a:extLst>
              <a:ext uri="{FF2B5EF4-FFF2-40B4-BE49-F238E27FC236}">
                <a16:creationId xmlns:a16="http://schemas.microsoft.com/office/drawing/2014/main" id="{4FE31CD7-9F8C-4965-BC65-D520B53263E4}"/>
              </a:ext>
            </a:extLst>
          </p:cNvPr>
          <p:cNvSpPr/>
          <p:nvPr/>
        </p:nvSpPr>
        <p:spPr>
          <a:xfrm rot="16200000">
            <a:off x="5359649" y="4026883"/>
            <a:ext cx="756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3" name="Rechteck 92">
            <a:extLst>
              <a:ext uri="{FF2B5EF4-FFF2-40B4-BE49-F238E27FC236}">
                <a16:creationId xmlns:a16="http://schemas.microsoft.com/office/drawing/2014/main" id="{49ECFC8F-D7D0-479E-A051-E4AD854CCED3}"/>
              </a:ext>
            </a:extLst>
          </p:cNvPr>
          <p:cNvSpPr/>
          <p:nvPr/>
        </p:nvSpPr>
        <p:spPr>
          <a:xfrm>
            <a:off x="4934592" y="4469352"/>
            <a:ext cx="1170000" cy="450000"/>
          </a:xfrm>
          <a:prstGeom prst="rect">
            <a:avLst/>
          </a:prstGeom>
          <a:solidFill>
            <a:srgbClr val="93A98B"/>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Stellungnahme Bundesrat*</a:t>
            </a:r>
          </a:p>
        </p:txBody>
      </p:sp>
      <p:sp>
        <p:nvSpPr>
          <p:cNvPr id="135" name="Pfeil: nach rechts 134">
            <a:extLst>
              <a:ext uri="{FF2B5EF4-FFF2-40B4-BE49-F238E27FC236}">
                <a16:creationId xmlns:a16="http://schemas.microsoft.com/office/drawing/2014/main" id="{F8158782-428E-40FB-8973-B99E938AA56A}"/>
              </a:ext>
            </a:extLst>
          </p:cNvPr>
          <p:cNvSpPr/>
          <p:nvPr/>
        </p:nvSpPr>
        <p:spPr>
          <a:xfrm rot="5400000">
            <a:off x="4905416" y="4022872"/>
            <a:ext cx="792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1" name="Rechteck 90">
            <a:extLst>
              <a:ext uri="{FF2B5EF4-FFF2-40B4-BE49-F238E27FC236}">
                <a16:creationId xmlns:a16="http://schemas.microsoft.com/office/drawing/2014/main" id="{279CC45A-95F3-4BD8-8417-24CC19367949}"/>
              </a:ext>
            </a:extLst>
          </p:cNvPr>
          <p:cNvSpPr/>
          <p:nvPr/>
        </p:nvSpPr>
        <p:spPr>
          <a:xfrm>
            <a:off x="4304592" y="3389352"/>
            <a:ext cx="1170000" cy="450000"/>
          </a:xfrm>
          <a:prstGeom prst="rect">
            <a:avLst/>
          </a:prstGeom>
          <a:solidFill>
            <a:srgbClr val="A6D396"/>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Kabinetts-entwurf</a:t>
            </a:r>
          </a:p>
        </p:txBody>
      </p:sp>
      <p:sp>
        <p:nvSpPr>
          <p:cNvPr id="134" name="Pfeil: nach rechts 133">
            <a:extLst>
              <a:ext uri="{FF2B5EF4-FFF2-40B4-BE49-F238E27FC236}">
                <a16:creationId xmlns:a16="http://schemas.microsoft.com/office/drawing/2014/main" id="{A201B830-5096-4DC2-8A65-558F29279D56}"/>
              </a:ext>
            </a:extLst>
          </p:cNvPr>
          <p:cNvSpPr/>
          <p:nvPr/>
        </p:nvSpPr>
        <p:spPr>
          <a:xfrm rot="5400000">
            <a:off x="4536732" y="3206372"/>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B09D5357-B65A-4380-A7C4-54E213F299C2}"/>
              </a:ext>
            </a:extLst>
          </p:cNvPr>
          <p:cNvSpPr/>
          <p:nvPr/>
        </p:nvSpPr>
        <p:spPr>
          <a:xfrm>
            <a:off x="3674592" y="2849352"/>
            <a:ext cx="1170000" cy="450000"/>
          </a:xfrm>
          <a:prstGeom prst="rect">
            <a:avLst/>
          </a:prstGeom>
          <a:solidFill>
            <a:srgbClr val="ACCDF1"/>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Referenten-entwurf</a:t>
            </a:r>
          </a:p>
        </p:txBody>
      </p:sp>
      <p:sp>
        <p:nvSpPr>
          <p:cNvPr id="132" name="Pfeil: nach rechts 131">
            <a:extLst>
              <a:ext uri="{FF2B5EF4-FFF2-40B4-BE49-F238E27FC236}">
                <a16:creationId xmlns:a16="http://schemas.microsoft.com/office/drawing/2014/main" id="{CA193FD2-D33E-44D5-85F3-9B95CBB7231A}"/>
              </a:ext>
            </a:extLst>
          </p:cNvPr>
          <p:cNvSpPr/>
          <p:nvPr/>
        </p:nvSpPr>
        <p:spPr>
          <a:xfrm rot="5400000">
            <a:off x="3908709" y="2660043"/>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9" name="Rechteck 88">
            <a:extLst>
              <a:ext uri="{FF2B5EF4-FFF2-40B4-BE49-F238E27FC236}">
                <a16:creationId xmlns:a16="http://schemas.microsoft.com/office/drawing/2014/main" id="{6F3C427F-84BD-4C7C-B35F-297ECC04FD38}"/>
              </a:ext>
            </a:extLst>
          </p:cNvPr>
          <p:cNvSpPr/>
          <p:nvPr/>
        </p:nvSpPr>
        <p:spPr>
          <a:xfrm>
            <a:off x="3044592" y="2309352"/>
            <a:ext cx="1170000" cy="450000"/>
          </a:xfrm>
          <a:prstGeom prst="rect">
            <a:avLst/>
          </a:prstGeom>
          <a:solidFill>
            <a:srgbClr val="8BA5C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Kommissions-bericht</a:t>
            </a:r>
          </a:p>
        </p:txBody>
      </p:sp>
      <p:sp>
        <p:nvSpPr>
          <p:cNvPr id="140" name="Pfeil: nach rechts 139">
            <a:extLst>
              <a:ext uri="{FF2B5EF4-FFF2-40B4-BE49-F238E27FC236}">
                <a16:creationId xmlns:a16="http://schemas.microsoft.com/office/drawing/2014/main" id="{A28B0C38-E70B-47D9-A976-54C6634209DB}"/>
              </a:ext>
            </a:extLst>
          </p:cNvPr>
          <p:cNvSpPr/>
          <p:nvPr/>
        </p:nvSpPr>
        <p:spPr>
          <a:xfrm>
            <a:off x="1039304" y="2095245"/>
            <a:ext cx="10420168" cy="235470"/>
          </a:xfrm>
          <a:prstGeom prst="rightArrow">
            <a:avLst/>
          </a:prstGeom>
          <a:solidFill>
            <a:srgbClr val="B7B7B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54" name="Pfeil: nach rechts 53">
            <a:extLst>
              <a:ext uri="{FF2B5EF4-FFF2-40B4-BE49-F238E27FC236}">
                <a16:creationId xmlns:a16="http://schemas.microsoft.com/office/drawing/2014/main" id="{4E3F76F6-342D-478D-BEE6-C550F2B90F9D}"/>
              </a:ext>
            </a:extLst>
          </p:cNvPr>
          <p:cNvSpPr/>
          <p:nvPr/>
        </p:nvSpPr>
        <p:spPr>
          <a:xfrm>
            <a:off x="2508069" y="2422285"/>
            <a:ext cx="620167"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55" name="Rechteck 54">
            <a:extLst>
              <a:ext uri="{FF2B5EF4-FFF2-40B4-BE49-F238E27FC236}">
                <a16:creationId xmlns:a16="http://schemas.microsoft.com/office/drawing/2014/main" id="{136B5747-E49C-4454-B09B-E20858CEEC3B}"/>
              </a:ext>
            </a:extLst>
          </p:cNvPr>
          <p:cNvSpPr/>
          <p:nvPr/>
        </p:nvSpPr>
        <p:spPr>
          <a:xfrm>
            <a:off x="1439700" y="2308771"/>
            <a:ext cx="1170000" cy="450000"/>
          </a:xfrm>
          <a:prstGeom prst="rect">
            <a:avLst/>
          </a:prstGeom>
          <a:solidFill>
            <a:srgbClr val="8BA5C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Fragebogen an die Kassen</a:t>
            </a:r>
          </a:p>
        </p:txBody>
      </p:sp>
    </p:spTree>
    <p:extLst>
      <p:ext uri="{BB962C8B-B14F-4D97-AF65-F5344CB8AC3E}">
        <p14:creationId xmlns:p14="http://schemas.microsoft.com/office/powerpoint/2010/main" val="2164813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83A46A-E5A1-432B-A0EE-6BC1E1FA776E}"/>
              </a:ext>
            </a:extLst>
          </p:cNvPr>
          <p:cNvSpPr>
            <a:spLocks noGrp="1"/>
          </p:cNvSpPr>
          <p:nvPr>
            <p:ph type="title"/>
          </p:nvPr>
        </p:nvSpPr>
        <p:spPr/>
        <p:txBody>
          <a:bodyPr/>
          <a:lstStyle/>
          <a:p>
            <a:r>
              <a:rPr lang="de-DE" dirty="0"/>
              <a:t>Aktueller Sachstand Kommunikationsstrategie</a:t>
            </a:r>
            <a:br>
              <a:rPr lang="de-DE" dirty="0"/>
            </a:br>
            <a:r>
              <a:rPr lang="de-DE" sz="2200" b="1" dirty="0">
                <a:solidFill>
                  <a:schemeClr val="tx2"/>
                </a:solidFill>
              </a:rPr>
              <a:t>Maßnahmen: Nächste Schritte</a:t>
            </a:r>
          </a:p>
        </p:txBody>
      </p:sp>
      <p:sp>
        <p:nvSpPr>
          <p:cNvPr id="3" name="Foliennummernplatzhalter 2">
            <a:extLst>
              <a:ext uri="{FF2B5EF4-FFF2-40B4-BE49-F238E27FC236}">
                <a16:creationId xmlns:a16="http://schemas.microsoft.com/office/drawing/2014/main" id="{DB033C49-759C-496C-B112-7A6097E5DC0F}"/>
              </a:ext>
            </a:extLst>
          </p:cNvPr>
          <p:cNvSpPr>
            <a:spLocks noGrp="1"/>
          </p:cNvSpPr>
          <p:nvPr>
            <p:ph type="sldNum" sz="quarter" idx="10"/>
          </p:nvPr>
        </p:nvSpPr>
        <p:spPr/>
        <p:txBody>
          <a:bodyPr/>
          <a:lstStyle/>
          <a:p>
            <a:fld id="{E364C3BF-DD26-9348-9524-AD9C9E984CB1}" type="slidenum">
              <a:rPr lang="de-DE" smtClean="0"/>
              <a:pPr/>
              <a:t>29</a:t>
            </a:fld>
            <a:endParaRPr lang="de-DE" dirty="0"/>
          </a:p>
        </p:txBody>
      </p:sp>
      <p:sp>
        <p:nvSpPr>
          <p:cNvPr id="5" name="Rechteck 4">
            <a:extLst>
              <a:ext uri="{FF2B5EF4-FFF2-40B4-BE49-F238E27FC236}">
                <a16:creationId xmlns:a16="http://schemas.microsoft.com/office/drawing/2014/main" id="{0381E488-1021-4FC0-8169-3F7379CF5402}"/>
              </a:ext>
            </a:extLst>
          </p:cNvPr>
          <p:cNvSpPr/>
          <p:nvPr/>
        </p:nvSpPr>
        <p:spPr>
          <a:xfrm>
            <a:off x="5154435"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Kooperation &amp; Zusammenarbeit</a:t>
            </a:r>
          </a:p>
        </p:txBody>
      </p:sp>
      <p:sp>
        <p:nvSpPr>
          <p:cNvPr id="6" name="Rechteck 5">
            <a:extLst>
              <a:ext uri="{FF2B5EF4-FFF2-40B4-BE49-F238E27FC236}">
                <a16:creationId xmlns:a16="http://schemas.microsoft.com/office/drawing/2014/main" id="{276B0D7D-255B-4D75-9C8F-254F2AEE5949}"/>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7" name="Rechteck 6">
            <a:extLst>
              <a:ext uri="{FF2B5EF4-FFF2-40B4-BE49-F238E27FC236}">
                <a16:creationId xmlns:a16="http://schemas.microsoft.com/office/drawing/2014/main" id="{E252389F-2463-4F78-A96A-6775144D079E}"/>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8" name="Rechteck 7">
            <a:extLst>
              <a:ext uri="{FF2B5EF4-FFF2-40B4-BE49-F238E27FC236}">
                <a16:creationId xmlns:a16="http://schemas.microsoft.com/office/drawing/2014/main" id="{6FA437D9-ECC5-435C-AD9D-2CD349E1CC64}"/>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9" name="Rechteck 8">
            <a:extLst>
              <a:ext uri="{FF2B5EF4-FFF2-40B4-BE49-F238E27FC236}">
                <a16:creationId xmlns:a16="http://schemas.microsoft.com/office/drawing/2014/main" id="{F4B63116-5EB1-4FCD-8E50-977922B26F9B}"/>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4" name="Rechteck 3">
            <a:extLst>
              <a:ext uri="{FF2B5EF4-FFF2-40B4-BE49-F238E27FC236}">
                <a16:creationId xmlns:a16="http://schemas.microsoft.com/office/drawing/2014/main" id="{61E254DC-5FDF-492C-9872-302644B295AC}"/>
              </a:ext>
            </a:extLst>
          </p:cNvPr>
          <p:cNvSpPr/>
          <p:nvPr/>
        </p:nvSpPr>
        <p:spPr>
          <a:xfrm>
            <a:off x="6605726" y="2169658"/>
            <a:ext cx="4681537" cy="3060000"/>
          </a:xfrm>
          <a:prstGeom prst="rect">
            <a:avLst/>
          </a:prstGeom>
          <a:solidFill>
            <a:srgbClr val="87BA3E">
              <a:alpha val="25000"/>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endParaRPr lang="de-DE" dirty="0">
              <a:solidFill>
                <a:schemeClr val="tx1"/>
              </a:solidFill>
            </a:endParaRPr>
          </a:p>
          <a:p>
            <a:pPr marL="285750" indent="-285750" algn="ctr">
              <a:buFont typeface="Wingdings" panose="05000000000000000000" pitchFamily="2" charset="2"/>
              <a:buChar char="à"/>
            </a:pPr>
            <a:endParaRPr lang="de-DE" dirty="0">
              <a:solidFill>
                <a:schemeClr val="tx1"/>
              </a:solidFill>
            </a:endParaRPr>
          </a:p>
        </p:txBody>
      </p:sp>
      <p:sp>
        <p:nvSpPr>
          <p:cNvPr id="33" name="Rechteck 32">
            <a:extLst>
              <a:ext uri="{FF2B5EF4-FFF2-40B4-BE49-F238E27FC236}">
                <a16:creationId xmlns:a16="http://schemas.microsoft.com/office/drawing/2014/main" id="{8EFB976A-0F24-4228-8FC1-634F20453D4E}"/>
              </a:ext>
            </a:extLst>
          </p:cNvPr>
          <p:cNvSpPr/>
          <p:nvPr/>
        </p:nvSpPr>
        <p:spPr>
          <a:xfrm>
            <a:off x="882000" y="2160000"/>
            <a:ext cx="4680000" cy="3060000"/>
          </a:xfrm>
          <a:prstGeom prst="rect">
            <a:avLst/>
          </a:prstGeom>
          <a:solidFill>
            <a:srgbClr val="1B52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Textfeld 33">
            <a:extLst>
              <a:ext uri="{FF2B5EF4-FFF2-40B4-BE49-F238E27FC236}">
                <a16:creationId xmlns:a16="http://schemas.microsoft.com/office/drawing/2014/main" id="{B3DB5D94-8991-4B07-909E-1AC951FE573C}"/>
              </a:ext>
            </a:extLst>
          </p:cNvPr>
          <p:cNvSpPr txBox="1"/>
          <p:nvPr/>
        </p:nvSpPr>
        <p:spPr>
          <a:xfrm>
            <a:off x="7199432" y="2710670"/>
            <a:ext cx="4047550" cy="307777"/>
          </a:xfrm>
          <a:prstGeom prst="rect">
            <a:avLst/>
          </a:prstGeom>
          <a:noFill/>
        </p:spPr>
        <p:txBody>
          <a:bodyPr wrap="square" rtlCol="0" anchor="ctr" anchorCtr="0">
            <a:spAutoFit/>
          </a:bodyPr>
          <a:lstStyle/>
          <a:p>
            <a:r>
              <a:rPr lang="de-DE" sz="1400" dirty="0"/>
              <a:t>Ausarbeitung eines Basis-Gesprächsleitfadens</a:t>
            </a:r>
          </a:p>
        </p:txBody>
      </p:sp>
      <p:pic>
        <p:nvPicPr>
          <p:cNvPr id="35" name="Grafik 34">
            <a:extLst>
              <a:ext uri="{FF2B5EF4-FFF2-40B4-BE49-F238E27FC236}">
                <a16:creationId xmlns:a16="http://schemas.microsoft.com/office/drawing/2014/main" id="{816C92D7-2CAA-41EF-A32E-84603261E56E}"/>
              </a:ext>
            </a:extLst>
          </p:cNvPr>
          <p:cNvPicPr>
            <a:picLocks noChangeAspect="1"/>
          </p:cNvPicPr>
          <p:nvPr/>
        </p:nvPicPr>
        <p:blipFill>
          <a:blip r:embed="rId2"/>
          <a:stretch>
            <a:fillRect/>
          </a:stretch>
        </p:blipFill>
        <p:spPr>
          <a:xfrm>
            <a:off x="6817858" y="2653358"/>
            <a:ext cx="396000" cy="396000"/>
          </a:xfrm>
          <a:prstGeom prst="rect">
            <a:avLst/>
          </a:prstGeom>
        </p:spPr>
      </p:pic>
      <p:sp>
        <p:nvSpPr>
          <p:cNvPr id="36" name="Textfeld 35">
            <a:extLst>
              <a:ext uri="{FF2B5EF4-FFF2-40B4-BE49-F238E27FC236}">
                <a16:creationId xmlns:a16="http://schemas.microsoft.com/office/drawing/2014/main" id="{2EC69920-26B8-4D01-A026-486D8142013A}"/>
              </a:ext>
            </a:extLst>
          </p:cNvPr>
          <p:cNvSpPr txBox="1"/>
          <p:nvPr/>
        </p:nvSpPr>
        <p:spPr>
          <a:xfrm>
            <a:off x="7199432" y="3547282"/>
            <a:ext cx="4047550" cy="307777"/>
          </a:xfrm>
          <a:prstGeom prst="rect">
            <a:avLst/>
          </a:prstGeom>
          <a:noFill/>
        </p:spPr>
        <p:txBody>
          <a:bodyPr wrap="square" rtlCol="0" anchor="ctr" anchorCtr="0">
            <a:spAutoFit/>
          </a:bodyPr>
          <a:lstStyle/>
          <a:p>
            <a:r>
              <a:rPr lang="de-DE" sz="1400" dirty="0"/>
              <a:t>Individualisierung des Gesprächsleitfadens</a:t>
            </a:r>
          </a:p>
        </p:txBody>
      </p:sp>
      <p:pic>
        <p:nvPicPr>
          <p:cNvPr id="37" name="Grafik 36">
            <a:extLst>
              <a:ext uri="{FF2B5EF4-FFF2-40B4-BE49-F238E27FC236}">
                <a16:creationId xmlns:a16="http://schemas.microsoft.com/office/drawing/2014/main" id="{2F4CB0E9-47D6-4F96-8415-50AFE8AA41BC}"/>
              </a:ext>
            </a:extLst>
          </p:cNvPr>
          <p:cNvPicPr>
            <a:picLocks noChangeAspect="1"/>
          </p:cNvPicPr>
          <p:nvPr/>
        </p:nvPicPr>
        <p:blipFill>
          <a:blip r:embed="rId2"/>
          <a:stretch>
            <a:fillRect/>
          </a:stretch>
        </p:blipFill>
        <p:spPr>
          <a:xfrm>
            <a:off x="6817858" y="3489970"/>
            <a:ext cx="396000" cy="396000"/>
          </a:xfrm>
          <a:prstGeom prst="rect">
            <a:avLst/>
          </a:prstGeom>
        </p:spPr>
      </p:pic>
      <p:sp>
        <p:nvSpPr>
          <p:cNvPr id="38" name="Textfeld 37">
            <a:extLst>
              <a:ext uri="{FF2B5EF4-FFF2-40B4-BE49-F238E27FC236}">
                <a16:creationId xmlns:a16="http://schemas.microsoft.com/office/drawing/2014/main" id="{2D32BE9A-4B30-4167-A683-A20E5F3FA1B6}"/>
              </a:ext>
            </a:extLst>
          </p:cNvPr>
          <p:cNvSpPr txBox="1"/>
          <p:nvPr/>
        </p:nvSpPr>
        <p:spPr>
          <a:xfrm>
            <a:off x="7199432" y="4249771"/>
            <a:ext cx="4047550" cy="523220"/>
          </a:xfrm>
          <a:prstGeom prst="rect">
            <a:avLst/>
          </a:prstGeom>
          <a:noFill/>
        </p:spPr>
        <p:txBody>
          <a:bodyPr wrap="square" rtlCol="0" anchor="ctr" anchorCtr="0">
            <a:spAutoFit/>
          </a:bodyPr>
          <a:lstStyle/>
          <a:p>
            <a:r>
              <a:rPr lang="de-DE" sz="1400" dirty="0"/>
              <a:t>Ausarbeitung von Dossiers über die Gesprächspartner und ihre relevanten Positionen</a:t>
            </a:r>
          </a:p>
        </p:txBody>
      </p:sp>
      <p:pic>
        <p:nvPicPr>
          <p:cNvPr id="39" name="Grafik 38">
            <a:extLst>
              <a:ext uri="{FF2B5EF4-FFF2-40B4-BE49-F238E27FC236}">
                <a16:creationId xmlns:a16="http://schemas.microsoft.com/office/drawing/2014/main" id="{5097C366-16AC-431B-9CB0-8B3D7FEF52D8}"/>
              </a:ext>
            </a:extLst>
          </p:cNvPr>
          <p:cNvPicPr>
            <a:picLocks noChangeAspect="1"/>
          </p:cNvPicPr>
          <p:nvPr/>
        </p:nvPicPr>
        <p:blipFill>
          <a:blip r:embed="rId2"/>
          <a:stretch>
            <a:fillRect/>
          </a:stretch>
        </p:blipFill>
        <p:spPr>
          <a:xfrm>
            <a:off x="6817858" y="4300180"/>
            <a:ext cx="396000" cy="396000"/>
          </a:xfrm>
          <a:prstGeom prst="rect">
            <a:avLst/>
          </a:prstGeom>
        </p:spPr>
      </p:pic>
      <p:sp>
        <p:nvSpPr>
          <p:cNvPr id="10" name="Rechteck 9">
            <a:extLst>
              <a:ext uri="{FF2B5EF4-FFF2-40B4-BE49-F238E27FC236}">
                <a16:creationId xmlns:a16="http://schemas.microsoft.com/office/drawing/2014/main" id="{D3BE4061-59B7-4935-AC1A-63742D36F987}"/>
              </a:ext>
            </a:extLst>
          </p:cNvPr>
          <p:cNvSpPr/>
          <p:nvPr/>
        </p:nvSpPr>
        <p:spPr>
          <a:xfrm>
            <a:off x="6615200" y="2175133"/>
            <a:ext cx="72000" cy="306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1668CADD-DD5A-4F59-B866-25C397D02F4D}"/>
              </a:ext>
            </a:extLst>
          </p:cNvPr>
          <p:cNvSpPr txBox="1"/>
          <p:nvPr/>
        </p:nvSpPr>
        <p:spPr>
          <a:xfrm>
            <a:off x="6619234" y="1831339"/>
            <a:ext cx="4681537" cy="338554"/>
          </a:xfrm>
          <a:prstGeom prst="rect">
            <a:avLst/>
          </a:prstGeom>
          <a:noFill/>
        </p:spPr>
        <p:txBody>
          <a:bodyPr wrap="square" rtlCol="0" anchor="ctr" anchorCtr="0">
            <a:spAutoFit/>
          </a:bodyPr>
          <a:lstStyle/>
          <a:p>
            <a:pPr algn="ctr"/>
            <a:r>
              <a:rPr lang="de-DE" sz="1600" b="1" dirty="0">
                <a:solidFill>
                  <a:schemeClr val="accent1"/>
                </a:solidFill>
              </a:rPr>
              <a:t>Gesprächsvorbereitung</a:t>
            </a:r>
          </a:p>
        </p:txBody>
      </p:sp>
      <p:sp>
        <p:nvSpPr>
          <p:cNvPr id="20" name="Textfeld 19">
            <a:extLst>
              <a:ext uri="{FF2B5EF4-FFF2-40B4-BE49-F238E27FC236}">
                <a16:creationId xmlns:a16="http://schemas.microsoft.com/office/drawing/2014/main" id="{B1F9ED05-BE58-4A9B-A6BB-399FB21F5674}"/>
              </a:ext>
            </a:extLst>
          </p:cNvPr>
          <p:cNvSpPr txBox="1"/>
          <p:nvPr/>
        </p:nvSpPr>
        <p:spPr>
          <a:xfrm>
            <a:off x="904737" y="1831104"/>
            <a:ext cx="4678501" cy="338554"/>
          </a:xfrm>
          <a:prstGeom prst="rect">
            <a:avLst/>
          </a:prstGeom>
          <a:noFill/>
        </p:spPr>
        <p:txBody>
          <a:bodyPr wrap="square" rtlCol="0" anchor="ctr" anchorCtr="0">
            <a:spAutoFit/>
          </a:bodyPr>
          <a:lstStyle/>
          <a:p>
            <a:pPr algn="ctr"/>
            <a:r>
              <a:rPr lang="de-DE" sz="1600" b="1" dirty="0">
                <a:solidFill>
                  <a:srgbClr val="1B5200"/>
                </a:solidFill>
              </a:rPr>
              <a:t>Medienansprache</a:t>
            </a:r>
          </a:p>
        </p:txBody>
      </p:sp>
      <p:sp>
        <p:nvSpPr>
          <p:cNvPr id="21" name="Rechteck 20">
            <a:extLst>
              <a:ext uri="{FF2B5EF4-FFF2-40B4-BE49-F238E27FC236}">
                <a16:creationId xmlns:a16="http://schemas.microsoft.com/office/drawing/2014/main" id="{D67EE695-D1E1-4962-988E-4448BD6F93F5}"/>
              </a:ext>
            </a:extLst>
          </p:cNvPr>
          <p:cNvSpPr/>
          <p:nvPr/>
        </p:nvSpPr>
        <p:spPr>
          <a:xfrm>
            <a:off x="882000" y="2160000"/>
            <a:ext cx="72000" cy="3060000"/>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a:extLst>
              <a:ext uri="{FF2B5EF4-FFF2-40B4-BE49-F238E27FC236}">
                <a16:creationId xmlns:a16="http://schemas.microsoft.com/office/drawing/2014/main" id="{3FB38558-0BFF-49CD-838B-957AAF5B7909}"/>
              </a:ext>
            </a:extLst>
          </p:cNvPr>
          <p:cNvSpPr txBox="1"/>
          <p:nvPr/>
        </p:nvSpPr>
        <p:spPr>
          <a:xfrm>
            <a:off x="1540634" y="2605456"/>
            <a:ext cx="4047550" cy="523220"/>
          </a:xfrm>
          <a:prstGeom prst="rect">
            <a:avLst/>
          </a:prstGeom>
          <a:noFill/>
        </p:spPr>
        <p:txBody>
          <a:bodyPr wrap="square" rtlCol="0" anchor="ctr" anchorCtr="0">
            <a:spAutoFit/>
          </a:bodyPr>
          <a:lstStyle/>
          <a:p>
            <a:r>
              <a:rPr lang="de-DE" sz="1400" dirty="0"/>
              <a:t>Übersicht regionaler, überregionaler und Fachmedien</a:t>
            </a:r>
          </a:p>
        </p:txBody>
      </p:sp>
      <p:pic>
        <p:nvPicPr>
          <p:cNvPr id="23" name="Grafik 22">
            <a:extLst>
              <a:ext uri="{FF2B5EF4-FFF2-40B4-BE49-F238E27FC236}">
                <a16:creationId xmlns:a16="http://schemas.microsoft.com/office/drawing/2014/main" id="{ABDB38B3-1824-47CC-8B51-710E33BDD59C}"/>
              </a:ext>
            </a:extLst>
          </p:cNvPr>
          <p:cNvPicPr>
            <a:picLocks noChangeAspect="1"/>
          </p:cNvPicPr>
          <p:nvPr/>
        </p:nvPicPr>
        <p:blipFill>
          <a:blip r:embed="rId2"/>
          <a:stretch>
            <a:fillRect/>
          </a:stretch>
        </p:blipFill>
        <p:spPr>
          <a:xfrm>
            <a:off x="1159060" y="2655865"/>
            <a:ext cx="396000" cy="396000"/>
          </a:xfrm>
          <a:prstGeom prst="rect">
            <a:avLst/>
          </a:prstGeom>
        </p:spPr>
      </p:pic>
      <p:sp>
        <p:nvSpPr>
          <p:cNvPr id="24" name="Textfeld 23">
            <a:extLst>
              <a:ext uri="{FF2B5EF4-FFF2-40B4-BE49-F238E27FC236}">
                <a16:creationId xmlns:a16="http://schemas.microsoft.com/office/drawing/2014/main" id="{F6601AE7-4C4E-4032-B32E-1050D2EEAD16}"/>
              </a:ext>
            </a:extLst>
          </p:cNvPr>
          <p:cNvSpPr txBox="1"/>
          <p:nvPr/>
        </p:nvSpPr>
        <p:spPr>
          <a:xfrm>
            <a:off x="1540634" y="3442068"/>
            <a:ext cx="4047550" cy="523220"/>
          </a:xfrm>
          <a:prstGeom prst="rect">
            <a:avLst/>
          </a:prstGeom>
          <a:noFill/>
        </p:spPr>
        <p:txBody>
          <a:bodyPr wrap="square" rtlCol="0" anchor="ctr" anchorCtr="0">
            <a:spAutoFit/>
          </a:bodyPr>
          <a:lstStyle/>
          <a:p>
            <a:r>
              <a:rPr lang="de-DE" sz="1400" dirty="0"/>
              <a:t>Ansprache der Medien durch Berliner Büro und Mitgliedskassen</a:t>
            </a:r>
          </a:p>
        </p:txBody>
      </p:sp>
      <p:pic>
        <p:nvPicPr>
          <p:cNvPr id="25" name="Grafik 24">
            <a:extLst>
              <a:ext uri="{FF2B5EF4-FFF2-40B4-BE49-F238E27FC236}">
                <a16:creationId xmlns:a16="http://schemas.microsoft.com/office/drawing/2014/main" id="{DCD3C95E-8331-400C-ABED-641843482799}"/>
              </a:ext>
            </a:extLst>
          </p:cNvPr>
          <p:cNvPicPr>
            <a:picLocks noChangeAspect="1"/>
          </p:cNvPicPr>
          <p:nvPr/>
        </p:nvPicPr>
        <p:blipFill>
          <a:blip r:embed="rId2"/>
          <a:stretch>
            <a:fillRect/>
          </a:stretch>
        </p:blipFill>
        <p:spPr>
          <a:xfrm>
            <a:off x="1159060" y="3492477"/>
            <a:ext cx="396000" cy="396000"/>
          </a:xfrm>
          <a:prstGeom prst="rect">
            <a:avLst/>
          </a:prstGeom>
        </p:spPr>
      </p:pic>
      <p:sp>
        <p:nvSpPr>
          <p:cNvPr id="26" name="Textfeld 25">
            <a:extLst>
              <a:ext uri="{FF2B5EF4-FFF2-40B4-BE49-F238E27FC236}">
                <a16:creationId xmlns:a16="http://schemas.microsoft.com/office/drawing/2014/main" id="{9F9A3820-54CA-449C-8B35-9CDB3D3DE1FD}"/>
              </a:ext>
            </a:extLst>
          </p:cNvPr>
          <p:cNvSpPr txBox="1"/>
          <p:nvPr/>
        </p:nvSpPr>
        <p:spPr>
          <a:xfrm>
            <a:off x="1540634" y="4359999"/>
            <a:ext cx="4047550" cy="307777"/>
          </a:xfrm>
          <a:prstGeom prst="rect">
            <a:avLst/>
          </a:prstGeom>
          <a:noFill/>
        </p:spPr>
        <p:txBody>
          <a:bodyPr wrap="square" rtlCol="0" anchor="ctr" anchorCtr="0">
            <a:spAutoFit/>
          </a:bodyPr>
          <a:lstStyle/>
          <a:p>
            <a:r>
              <a:rPr lang="de-DE" sz="1400" dirty="0"/>
              <a:t>Ausarbeitung weiterer Materialien</a:t>
            </a:r>
          </a:p>
        </p:txBody>
      </p:sp>
      <p:pic>
        <p:nvPicPr>
          <p:cNvPr id="27" name="Grafik 26">
            <a:extLst>
              <a:ext uri="{FF2B5EF4-FFF2-40B4-BE49-F238E27FC236}">
                <a16:creationId xmlns:a16="http://schemas.microsoft.com/office/drawing/2014/main" id="{4783A1D5-7BF4-4EEA-A363-44F481E65F16}"/>
              </a:ext>
            </a:extLst>
          </p:cNvPr>
          <p:cNvPicPr>
            <a:picLocks noChangeAspect="1"/>
          </p:cNvPicPr>
          <p:nvPr/>
        </p:nvPicPr>
        <p:blipFill>
          <a:blip r:embed="rId2"/>
          <a:stretch>
            <a:fillRect/>
          </a:stretch>
        </p:blipFill>
        <p:spPr>
          <a:xfrm>
            <a:off x="1159060" y="4302687"/>
            <a:ext cx="396000" cy="396000"/>
          </a:xfrm>
          <a:prstGeom prst="rect">
            <a:avLst/>
          </a:prstGeom>
        </p:spPr>
      </p:pic>
    </p:spTree>
    <p:extLst>
      <p:ext uri="{BB962C8B-B14F-4D97-AF65-F5344CB8AC3E}">
        <p14:creationId xmlns:p14="http://schemas.microsoft.com/office/powerpoint/2010/main" val="3865441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92F1A-E1B9-363B-167B-3D7ED3EF817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34732CA-0F6B-8125-66F2-A1E70DAC3289}"/>
              </a:ext>
            </a:extLst>
          </p:cNvPr>
          <p:cNvSpPr>
            <a:spLocks noGrp="1"/>
          </p:cNvSpPr>
          <p:nvPr>
            <p:ph type="ctrTitle"/>
          </p:nvPr>
        </p:nvSpPr>
        <p:spPr/>
        <p:txBody>
          <a:bodyPr/>
          <a:lstStyle/>
          <a:p>
            <a:pPr>
              <a:tabLst>
                <a:tab pos="3019425" algn="l"/>
              </a:tabLst>
            </a:pPr>
            <a:r>
              <a:rPr lang="de-DE" dirty="0"/>
              <a:t>Rückblick &amp; Ausblick</a:t>
            </a:r>
          </a:p>
        </p:txBody>
      </p:sp>
    </p:spTree>
    <p:extLst>
      <p:ext uri="{BB962C8B-B14F-4D97-AF65-F5344CB8AC3E}">
        <p14:creationId xmlns:p14="http://schemas.microsoft.com/office/powerpoint/2010/main" val="2620720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23727-F739-4816-9736-04844CEEB93A}"/>
              </a:ext>
            </a:extLst>
          </p:cNvPr>
          <p:cNvSpPr>
            <a:spLocks noGrp="1"/>
          </p:cNvSpPr>
          <p:nvPr>
            <p:ph type="ctrTitle"/>
          </p:nvPr>
        </p:nvSpPr>
        <p:spPr/>
        <p:txBody>
          <a:bodyPr/>
          <a:lstStyle/>
          <a:p>
            <a:br>
              <a:rPr lang="de-DE" dirty="0"/>
            </a:br>
            <a:br>
              <a:rPr lang="de-DE" dirty="0"/>
            </a:br>
            <a:r>
              <a:rPr lang="de-DE" dirty="0"/>
              <a:t>Aktueller Sachstand Rechtsgutachten</a:t>
            </a:r>
            <a:br>
              <a:rPr lang="de-DE" dirty="0"/>
            </a:br>
            <a:endParaRPr lang="de-DE" dirty="0"/>
          </a:p>
        </p:txBody>
      </p:sp>
      <p:sp>
        <p:nvSpPr>
          <p:cNvPr id="3" name="Untertitel 2">
            <a:extLst>
              <a:ext uri="{FF2B5EF4-FFF2-40B4-BE49-F238E27FC236}">
                <a16:creationId xmlns:a16="http://schemas.microsoft.com/office/drawing/2014/main" id="{20DEA57F-6C5A-486F-B67D-79D03E13EB99}"/>
              </a:ext>
            </a:extLst>
          </p:cNvPr>
          <p:cNvSpPr>
            <a:spLocks noGrp="1"/>
          </p:cNvSpPr>
          <p:nvPr>
            <p:ph type="subTitle" idx="1"/>
          </p:nvPr>
        </p:nvSpPr>
        <p:spPr/>
        <p:txBody>
          <a:bodyPr/>
          <a:lstStyle/>
          <a:p>
            <a:br>
              <a:rPr lang="de-DE" dirty="0"/>
            </a:br>
            <a:endParaRPr lang="de-DE" sz="2000" dirty="0"/>
          </a:p>
          <a:p>
            <a:r>
              <a:rPr lang="de-DE" sz="2000" dirty="0"/>
              <a:t>Justus Geschonneck (BKV e.V.)</a:t>
            </a:r>
          </a:p>
          <a:p>
            <a:endParaRPr lang="de-DE" sz="2000" dirty="0"/>
          </a:p>
        </p:txBody>
      </p:sp>
      <p:sp>
        <p:nvSpPr>
          <p:cNvPr id="12" name="Rechteck 11">
            <a:extLst>
              <a:ext uri="{FF2B5EF4-FFF2-40B4-BE49-F238E27FC236}">
                <a16:creationId xmlns:a16="http://schemas.microsoft.com/office/drawing/2014/main" id="{FC6DE0AC-96D0-4ECC-976F-2DCCE5C0872F}"/>
              </a:ext>
            </a:extLst>
          </p:cNvPr>
          <p:cNvSpPr/>
          <p:nvPr/>
        </p:nvSpPr>
        <p:spPr>
          <a:xfrm>
            <a:off x="5154435"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Kooperation &amp; Zusammenarbeit</a:t>
            </a:r>
          </a:p>
        </p:txBody>
      </p:sp>
      <p:sp>
        <p:nvSpPr>
          <p:cNvPr id="13" name="Rechteck 12">
            <a:extLst>
              <a:ext uri="{FF2B5EF4-FFF2-40B4-BE49-F238E27FC236}">
                <a16:creationId xmlns:a16="http://schemas.microsoft.com/office/drawing/2014/main" id="{DA950078-A902-48BA-8DFC-B01BAFDFB478}"/>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14" name="Rechteck 13">
            <a:extLst>
              <a:ext uri="{FF2B5EF4-FFF2-40B4-BE49-F238E27FC236}">
                <a16:creationId xmlns:a16="http://schemas.microsoft.com/office/drawing/2014/main" id="{0EB744AB-1234-4313-B34E-F3CDA4037E9C}"/>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15" name="Rechteck 14">
            <a:extLst>
              <a:ext uri="{FF2B5EF4-FFF2-40B4-BE49-F238E27FC236}">
                <a16:creationId xmlns:a16="http://schemas.microsoft.com/office/drawing/2014/main" id="{0B1BD30E-8B59-4851-A6B1-F65E1439B51E}"/>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16" name="Rechteck 15">
            <a:extLst>
              <a:ext uri="{FF2B5EF4-FFF2-40B4-BE49-F238E27FC236}">
                <a16:creationId xmlns:a16="http://schemas.microsoft.com/office/drawing/2014/main" id="{DC2D29B8-693D-49F4-BE4D-85133E9935A8}"/>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Tree>
    <p:extLst>
      <p:ext uri="{BB962C8B-B14F-4D97-AF65-F5344CB8AC3E}">
        <p14:creationId xmlns:p14="http://schemas.microsoft.com/office/powerpoint/2010/main" val="3877321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4BA5A-C0E6-A5FD-4F07-46FAA82F8AD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5E8CB45-7F4D-D512-457D-00B1D639D17C}"/>
              </a:ext>
            </a:extLst>
          </p:cNvPr>
          <p:cNvSpPr>
            <a:spLocks noGrp="1"/>
          </p:cNvSpPr>
          <p:nvPr>
            <p:ph type="ctrTitle"/>
          </p:nvPr>
        </p:nvSpPr>
        <p:spPr/>
        <p:txBody>
          <a:bodyPr/>
          <a:lstStyle/>
          <a:p>
            <a:pPr>
              <a:tabLst>
                <a:tab pos="3019425" algn="l"/>
              </a:tabLst>
            </a:pPr>
            <a:r>
              <a:rPr lang="de-DE" dirty="0"/>
              <a:t>GKV-Netzwerk</a:t>
            </a:r>
          </a:p>
        </p:txBody>
      </p:sp>
    </p:spTree>
    <p:extLst>
      <p:ext uri="{BB962C8B-B14F-4D97-AF65-F5344CB8AC3E}">
        <p14:creationId xmlns:p14="http://schemas.microsoft.com/office/powerpoint/2010/main" val="4144849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23727-F739-4816-9736-04844CEEB93A}"/>
              </a:ext>
            </a:extLst>
          </p:cNvPr>
          <p:cNvSpPr>
            <a:spLocks noGrp="1"/>
          </p:cNvSpPr>
          <p:nvPr>
            <p:ph type="ctrTitle"/>
          </p:nvPr>
        </p:nvSpPr>
        <p:spPr/>
        <p:txBody>
          <a:bodyPr/>
          <a:lstStyle/>
          <a:p>
            <a:br>
              <a:rPr lang="de-DE" dirty="0"/>
            </a:br>
            <a:r>
              <a:rPr lang="de-DE" dirty="0"/>
              <a:t>Neues aus den Netzwerken</a:t>
            </a:r>
            <a:br>
              <a:rPr lang="de-DE" dirty="0"/>
            </a:br>
            <a:endParaRPr lang="de-DE" dirty="0"/>
          </a:p>
        </p:txBody>
      </p:sp>
      <p:sp>
        <p:nvSpPr>
          <p:cNvPr id="3" name="Untertitel 2">
            <a:extLst>
              <a:ext uri="{FF2B5EF4-FFF2-40B4-BE49-F238E27FC236}">
                <a16:creationId xmlns:a16="http://schemas.microsoft.com/office/drawing/2014/main" id="{20DEA57F-6C5A-486F-B67D-79D03E13EB99}"/>
              </a:ext>
            </a:extLst>
          </p:cNvPr>
          <p:cNvSpPr>
            <a:spLocks noGrp="1"/>
          </p:cNvSpPr>
          <p:nvPr>
            <p:ph type="subTitle" idx="1"/>
          </p:nvPr>
        </p:nvSpPr>
        <p:spPr/>
        <p:txBody>
          <a:bodyPr/>
          <a:lstStyle/>
          <a:p>
            <a:br>
              <a:rPr lang="de-DE" dirty="0"/>
            </a:br>
            <a:endParaRPr lang="de-DE" sz="2000" dirty="0"/>
          </a:p>
          <a:p>
            <a:r>
              <a:rPr lang="de-DE" sz="2000" dirty="0"/>
              <a:t>alle/offene Gesprächsrunde</a:t>
            </a:r>
          </a:p>
          <a:p>
            <a:endParaRPr lang="de-DE" sz="2000" dirty="0"/>
          </a:p>
        </p:txBody>
      </p:sp>
      <p:sp>
        <p:nvSpPr>
          <p:cNvPr id="16" name="Rechteck 15">
            <a:extLst>
              <a:ext uri="{FF2B5EF4-FFF2-40B4-BE49-F238E27FC236}">
                <a16:creationId xmlns:a16="http://schemas.microsoft.com/office/drawing/2014/main" id="{1B45E5C9-D28E-48BE-8399-FEC8411B00E0}"/>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17" name="Rechteck 16">
            <a:extLst>
              <a:ext uri="{FF2B5EF4-FFF2-40B4-BE49-F238E27FC236}">
                <a16:creationId xmlns:a16="http://schemas.microsoft.com/office/drawing/2014/main" id="{74354739-C38E-4AF0-A8F2-96973C460977}"/>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18" name="Rechteck 17">
            <a:extLst>
              <a:ext uri="{FF2B5EF4-FFF2-40B4-BE49-F238E27FC236}">
                <a16:creationId xmlns:a16="http://schemas.microsoft.com/office/drawing/2014/main" id="{15621387-D2BB-4A73-887D-424BD5851820}"/>
              </a:ext>
            </a:extLst>
          </p:cNvPr>
          <p:cNvSpPr/>
          <p:nvPr/>
        </p:nvSpPr>
        <p:spPr>
          <a:xfrm>
            <a:off x="7292254" y="0"/>
            <a:ext cx="1890000" cy="360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GKV Netzwerk</a:t>
            </a:r>
          </a:p>
        </p:txBody>
      </p:sp>
      <p:sp>
        <p:nvSpPr>
          <p:cNvPr id="19" name="Rechteck 18">
            <a:extLst>
              <a:ext uri="{FF2B5EF4-FFF2-40B4-BE49-F238E27FC236}">
                <a16:creationId xmlns:a16="http://schemas.microsoft.com/office/drawing/2014/main" id="{5EB26628-2119-4A9D-A514-28A4AB2A5762}"/>
              </a:ext>
            </a:extLst>
          </p:cNvPr>
          <p:cNvSpPr/>
          <p:nvPr/>
        </p:nvSpPr>
        <p:spPr>
          <a:xfrm>
            <a:off x="884368"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Rückblick &amp; Ausblick</a:t>
            </a:r>
          </a:p>
        </p:txBody>
      </p:sp>
      <p:sp>
        <p:nvSpPr>
          <p:cNvPr id="20" name="Rechteck 19">
            <a:extLst>
              <a:ext uri="{FF2B5EF4-FFF2-40B4-BE49-F238E27FC236}">
                <a16:creationId xmlns:a16="http://schemas.microsoft.com/office/drawing/2014/main" id="{8FE5645C-476E-488E-B13B-6352D35DAAFB}"/>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Tree>
    <p:extLst>
      <p:ext uri="{BB962C8B-B14F-4D97-AF65-F5344CB8AC3E}">
        <p14:creationId xmlns:p14="http://schemas.microsoft.com/office/powerpoint/2010/main" val="4173504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4BA5A-C0E6-A5FD-4F07-46FAA82F8AD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5E8CB45-7F4D-D512-457D-00B1D639D17C}"/>
              </a:ext>
            </a:extLst>
          </p:cNvPr>
          <p:cNvSpPr>
            <a:spLocks noGrp="1"/>
          </p:cNvSpPr>
          <p:nvPr>
            <p:ph type="ctrTitle"/>
          </p:nvPr>
        </p:nvSpPr>
        <p:spPr/>
        <p:txBody>
          <a:bodyPr/>
          <a:lstStyle/>
          <a:p>
            <a:pPr>
              <a:tabLst>
                <a:tab pos="3019425" algn="l"/>
              </a:tabLst>
            </a:pPr>
            <a:r>
              <a:rPr lang="de-DE" dirty="0"/>
              <a:t>Sonstiges</a:t>
            </a:r>
          </a:p>
        </p:txBody>
      </p:sp>
    </p:spTree>
    <p:extLst>
      <p:ext uri="{BB962C8B-B14F-4D97-AF65-F5344CB8AC3E}">
        <p14:creationId xmlns:p14="http://schemas.microsoft.com/office/powerpoint/2010/main" val="13239628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47EC5B-9F79-45EC-AB24-341E8D25AD8A}"/>
              </a:ext>
            </a:extLst>
          </p:cNvPr>
          <p:cNvSpPr>
            <a:spLocks noGrp="1"/>
          </p:cNvSpPr>
          <p:nvPr>
            <p:ph type="title"/>
          </p:nvPr>
        </p:nvSpPr>
        <p:spPr/>
        <p:txBody>
          <a:bodyPr/>
          <a:lstStyle/>
          <a:p>
            <a:r>
              <a:rPr lang="de-DE" dirty="0"/>
              <a:t>Terminausblick</a:t>
            </a:r>
          </a:p>
        </p:txBody>
      </p:sp>
      <p:sp>
        <p:nvSpPr>
          <p:cNvPr id="3" name="Foliennummernplatzhalter 2">
            <a:extLst>
              <a:ext uri="{FF2B5EF4-FFF2-40B4-BE49-F238E27FC236}">
                <a16:creationId xmlns:a16="http://schemas.microsoft.com/office/drawing/2014/main" id="{4F89AEFF-16FC-426C-A3E5-09BD316AB0A7}"/>
              </a:ext>
            </a:extLst>
          </p:cNvPr>
          <p:cNvSpPr>
            <a:spLocks noGrp="1"/>
          </p:cNvSpPr>
          <p:nvPr>
            <p:ph type="sldNum" sz="quarter" idx="10"/>
          </p:nvPr>
        </p:nvSpPr>
        <p:spPr/>
        <p:txBody>
          <a:bodyPr/>
          <a:lstStyle/>
          <a:p>
            <a:fld id="{E364C3BF-DD26-9348-9524-AD9C9E984CB1}" type="slidenum">
              <a:rPr lang="de-DE" smtClean="0"/>
              <a:pPr/>
              <a:t>34</a:t>
            </a:fld>
            <a:endParaRPr lang="de-DE" dirty="0"/>
          </a:p>
        </p:txBody>
      </p:sp>
      <p:pic>
        <p:nvPicPr>
          <p:cNvPr id="10" name="Grafik 9" descr="Tageskalender mit einfarbiger Füllung">
            <a:extLst>
              <a:ext uri="{FF2B5EF4-FFF2-40B4-BE49-F238E27FC236}">
                <a16:creationId xmlns:a16="http://schemas.microsoft.com/office/drawing/2014/main" id="{388B17DD-CE51-4C0F-819D-A53E0CDFD496}"/>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088" y="3420000"/>
            <a:ext cx="360000" cy="360000"/>
          </a:xfrm>
          <a:prstGeom prst="rect">
            <a:avLst/>
          </a:prstGeom>
        </p:spPr>
      </p:pic>
      <p:pic>
        <p:nvPicPr>
          <p:cNvPr id="11" name="Grafik 10" descr="Markierung mit einfarbiger Füllung">
            <a:extLst>
              <a:ext uri="{FF2B5EF4-FFF2-40B4-BE49-F238E27FC236}">
                <a16:creationId xmlns:a16="http://schemas.microsoft.com/office/drawing/2014/main" id="{585F7E84-0AE9-4185-AC35-A7D0081EF0F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3088" y="4500000"/>
            <a:ext cx="396000" cy="396000"/>
          </a:xfrm>
          <a:prstGeom prst="rect">
            <a:avLst/>
          </a:prstGeom>
        </p:spPr>
      </p:pic>
      <p:pic>
        <p:nvPicPr>
          <p:cNvPr id="12" name="Grafik 11" descr="Uhr mit einfarbiger Füllung">
            <a:extLst>
              <a:ext uri="{FF2B5EF4-FFF2-40B4-BE49-F238E27FC236}">
                <a16:creationId xmlns:a16="http://schemas.microsoft.com/office/drawing/2014/main" id="{74CB5E52-CD6D-49BE-8F49-ECC59D5350F8}"/>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63088" y="3960000"/>
            <a:ext cx="360000" cy="360000"/>
          </a:xfrm>
          <a:prstGeom prst="rect">
            <a:avLst/>
          </a:prstGeom>
        </p:spPr>
      </p:pic>
      <p:sp>
        <p:nvSpPr>
          <p:cNvPr id="8" name="Rechteck 7">
            <a:extLst>
              <a:ext uri="{FF2B5EF4-FFF2-40B4-BE49-F238E27FC236}">
                <a16:creationId xmlns:a16="http://schemas.microsoft.com/office/drawing/2014/main" id="{336BC470-648E-44DA-98DC-6DFFF66E7ED9}"/>
              </a:ext>
            </a:extLst>
          </p:cNvPr>
          <p:cNvSpPr/>
          <p:nvPr/>
        </p:nvSpPr>
        <p:spPr>
          <a:xfrm>
            <a:off x="883088" y="2412648"/>
            <a:ext cx="3060000" cy="265865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98C05BF1-CE9F-490B-B53F-BE4807EA28A0}"/>
              </a:ext>
            </a:extLst>
          </p:cNvPr>
          <p:cNvSpPr txBox="1"/>
          <p:nvPr/>
        </p:nvSpPr>
        <p:spPr>
          <a:xfrm>
            <a:off x="1054928" y="2275416"/>
            <a:ext cx="2700000" cy="323165"/>
          </a:xfrm>
          <a:prstGeom prst="rect">
            <a:avLst/>
          </a:prstGeom>
          <a:solidFill>
            <a:schemeClr val="bg1"/>
          </a:solidFill>
        </p:spPr>
        <p:txBody>
          <a:bodyPr wrap="square" lIns="0" rIns="0" rtlCol="0" anchor="ctr" anchorCtr="0">
            <a:spAutoFit/>
          </a:bodyPr>
          <a:lstStyle/>
          <a:p>
            <a:pPr algn="ctr"/>
            <a:r>
              <a:rPr lang="de-DE" sz="1500" b="1" dirty="0"/>
              <a:t>BKV-Austausch Revisoren</a:t>
            </a:r>
          </a:p>
        </p:txBody>
      </p:sp>
      <p:sp>
        <p:nvSpPr>
          <p:cNvPr id="15" name="Textfeld 14">
            <a:extLst>
              <a:ext uri="{FF2B5EF4-FFF2-40B4-BE49-F238E27FC236}">
                <a16:creationId xmlns:a16="http://schemas.microsoft.com/office/drawing/2014/main" id="{98D23011-B0A2-451A-B541-DCB155E2391A}"/>
              </a:ext>
            </a:extLst>
          </p:cNvPr>
          <p:cNvSpPr txBox="1"/>
          <p:nvPr/>
        </p:nvSpPr>
        <p:spPr>
          <a:xfrm>
            <a:off x="1567088" y="3420000"/>
            <a:ext cx="2376000" cy="338554"/>
          </a:xfrm>
          <a:prstGeom prst="rect">
            <a:avLst/>
          </a:prstGeom>
          <a:noFill/>
        </p:spPr>
        <p:txBody>
          <a:bodyPr wrap="square" rtlCol="0">
            <a:noAutofit/>
          </a:bodyPr>
          <a:lstStyle/>
          <a:p>
            <a:r>
              <a:rPr lang="de-DE" sz="1600" dirty="0"/>
              <a:t>Montag, 10. August</a:t>
            </a:r>
          </a:p>
        </p:txBody>
      </p:sp>
      <p:sp>
        <p:nvSpPr>
          <p:cNvPr id="16" name="Textfeld 15">
            <a:extLst>
              <a:ext uri="{FF2B5EF4-FFF2-40B4-BE49-F238E27FC236}">
                <a16:creationId xmlns:a16="http://schemas.microsoft.com/office/drawing/2014/main" id="{A3527E2E-98D3-4FF3-95B2-70A5A2568C0A}"/>
              </a:ext>
            </a:extLst>
          </p:cNvPr>
          <p:cNvSpPr txBox="1"/>
          <p:nvPr/>
        </p:nvSpPr>
        <p:spPr>
          <a:xfrm>
            <a:off x="1567088" y="3960000"/>
            <a:ext cx="2376000" cy="338554"/>
          </a:xfrm>
          <a:prstGeom prst="rect">
            <a:avLst/>
          </a:prstGeom>
          <a:noFill/>
        </p:spPr>
        <p:txBody>
          <a:bodyPr wrap="square" rtlCol="0">
            <a:noAutofit/>
          </a:bodyPr>
          <a:lstStyle/>
          <a:p>
            <a:r>
              <a:rPr lang="de-DE" sz="1600" dirty="0"/>
              <a:t>11:00 – 12:30 Uhr</a:t>
            </a:r>
          </a:p>
        </p:txBody>
      </p:sp>
      <p:sp>
        <p:nvSpPr>
          <p:cNvPr id="17" name="Textfeld 16">
            <a:extLst>
              <a:ext uri="{FF2B5EF4-FFF2-40B4-BE49-F238E27FC236}">
                <a16:creationId xmlns:a16="http://schemas.microsoft.com/office/drawing/2014/main" id="{1CB0892B-F733-4F10-87AA-F7E1E7E5593A}"/>
              </a:ext>
            </a:extLst>
          </p:cNvPr>
          <p:cNvSpPr txBox="1"/>
          <p:nvPr/>
        </p:nvSpPr>
        <p:spPr>
          <a:xfrm>
            <a:off x="1567088" y="4500000"/>
            <a:ext cx="2376000" cy="338554"/>
          </a:xfrm>
          <a:prstGeom prst="rect">
            <a:avLst/>
          </a:prstGeom>
          <a:noFill/>
        </p:spPr>
        <p:txBody>
          <a:bodyPr wrap="square" rtlCol="0">
            <a:noAutofit/>
          </a:bodyPr>
          <a:lstStyle/>
          <a:p>
            <a:r>
              <a:rPr lang="de-DE" sz="1600" dirty="0"/>
              <a:t>Online</a:t>
            </a:r>
          </a:p>
        </p:txBody>
      </p:sp>
      <p:pic>
        <p:nvPicPr>
          <p:cNvPr id="18" name="Grafik 17" descr="Benutzer mit einfarbiger Füllung">
            <a:extLst>
              <a:ext uri="{FF2B5EF4-FFF2-40B4-BE49-F238E27FC236}">
                <a16:creationId xmlns:a16="http://schemas.microsoft.com/office/drawing/2014/main" id="{69F73575-0128-4C3D-840F-685B2422FD36}"/>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63088" y="2880000"/>
            <a:ext cx="360000" cy="360000"/>
          </a:xfrm>
          <a:prstGeom prst="rect">
            <a:avLst/>
          </a:prstGeom>
        </p:spPr>
      </p:pic>
      <p:sp>
        <p:nvSpPr>
          <p:cNvPr id="22" name="Textfeld 21">
            <a:extLst>
              <a:ext uri="{FF2B5EF4-FFF2-40B4-BE49-F238E27FC236}">
                <a16:creationId xmlns:a16="http://schemas.microsoft.com/office/drawing/2014/main" id="{3739F04F-8D27-458F-ACFA-93BAAA60958D}"/>
              </a:ext>
            </a:extLst>
          </p:cNvPr>
          <p:cNvSpPr txBox="1"/>
          <p:nvPr/>
        </p:nvSpPr>
        <p:spPr>
          <a:xfrm>
            <a:off x="1567088" y="2772000"/>
            <a:ext cx="2376000" cy="576000"/>
          </a:xfrm>
          <a:prstGeom prst="rect">
            <a:avLst/>
          </a:prstGeom>
          <a:noFill/>
        </p:spPr>
        <p:txBody>
          <a:bodyPr wrap="square" rtlCol="0" anchor="ctr" anchorCtr="0">
            <a:noAutofit/>
          </a:bodyPr>
          <a:lstStyle/>
          <a:p>
            <a:r>
              <a:rPr lang="de-DE" sz="1600" dirty="0"/>
              <a:t>Organisiert vom BKV</a:t>
            </a:r>
          </a:p>
        </p:txBody>
      </p:sp>
      <p:sp>
        <p:nvSpPr>
          <p:cNvPr id="19" name="Rechteck 18">
            <a:extLst>
              <a:ext uri="{FF2B5EF4-FFF2-40B4-BE49-F238E27FC236}">
                <a16:creationId xmlns:a16="http://schemas.microsoft.com/office/drawing/2014/main" id="{9EA7DA70-3377-46ED-B1ED-417D062E56FC}"/>
              </a:ext>
            </a:extLst>
          </p:cNvPr>
          <p:cNvSpPr/>
          <p:nvPr/>
        </p:nvSpPr>
        <p:spPr>
          <a:xfrm>
            <a:off x="8255922" y="2412648"/>
            <a:ext cx="3060000" cy="265865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a:extLst>
              <a:ext uri="{FF2B5EF4-FFF2-40B4-BE49-F238E27FC236}">
                <a16:creationId xmlns:a16="http://schemas.microsoft.com/office/drawing/2014/main" id="{ABC28DC2-5BC4-4C6C-9737-D18AC307354E}"/>
              </a:ext>
            </a:extLst>
          </p:cNvPr>
          <p:cNvSpPr txBox="1"/>
          <p:nvPr/>
        </p:nvSpPr>
        <p:spPr>
          <a:xfrm>
            <a:off x="9072034" y="2160000"/>
            <a:ext cx="1427775" cy="553998"/>
          </a:xfrm>
          <a:prstGeom prst="rect">
            <a:avLst/>
          </a:prstGeom>
          <a:solidFill>
            <a:schemeClr val="bg1"/>
          </a:solidFill>
        </p:spPr>
        <p:txBody>
          <a:bodyPr wrap="square" lIns="0" rIns="0" rtlCol="0" anchor="ctr" anchorCtr="0">
            <a:spAutoFit/>
          </a:bodyPr>
          <a:lstStyle/>
          <a:p>
            <a:pPr algn="ctr"/>
            <a:r>
              <a:rPr lang="de-DE" sz="1500" b="1" dirty="0"/>
              <a:t>Nächstes</a:t>
            </a:r>
            <a:br>
              <a:rPr lang="de-DE" sz="1500" b="1" dirty="0"/>
            </a:br>
            <a:r>
              <a:rPr lang="de-DE" sz="1500" b="1" dirty="0"/>
              <a:t>BKV-Update</a:t>
            </a:r>
          </a:p>
        </p:txBody>
      </p:sp>
      <p:pic>
        <p:nvPicPr>
          <p:cNvPr id="23" name="Grafik 22" descr="Tageskalender mit einfarbiger Füllung">
            <a:extLst>
              <a:ext uri="{FF2B5EF4-FFF2-40B4-BE49-F238E27FC236}">
                <a16:creationId xmlns:a16="http://schemas.microsoft.com/office/drawing/2014/main" id="{D200FF36-6AEC-4077-AE85-2E501F32CFA8}"/>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35922" y="3420000"/>
            <a:ext cx="360000" cy="360000"/>
          </a:xfrm>
          <a:prstGeom prst="rect">
            <a:avLst/>
          </a:prstGeom>
        </p:spPr>
      </p:pic>
      <p:pic>
        <p:nvPicPr>
          <p:cNvPr id="24" name="Grafik 23" descr="Markierung mit einfarbiger Füllung">
            <a:extLst>
              <a:ext uri="{FF2B5EF4-FFF2-40B4-BE49-F238E27FC236}">
                <a16:creationId xmlns:a16="http://schemas.microsoft.com/office/drawing/2014/main" id="{136EF2AA-4F57-48BC-A0F5-2F076A3F028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435922" y="4500000"/>
            <a:ext cx="396000" cy="396000"/>
          </a:xfrm>
          <a:prstGeom prst="rect">
            <a:avLst/>
          </a:prstGeom>
        </p:spPr>
      </p:pic>
      <p:pic>
        <p:nvPicPr>
          <p:cNvPr id="25" name="Grafik 24" descr="Uhr mit einfarbiger Füllung">
            <a:extLst>
              <a:ext uri="{FF2B5EF4-FFF2-40B4-BE49-F238E27FC236}">
                <a16:creationId xmlns:a16="http://schemas.microsoft.com/office/drawing/2014/main" id="{4271F490-C9C4-4B9D-AF19-479EA774380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435922" y="3960000"/>
            <a:ext cx="360000" cy="360000"/>
          </a:xfrm>
          <a:prstGeom prst="rect">
            <a:avLst/>
          </a:prstGeom>
        </p:spPr>
      </p:pic>
      <p:pic>
        <p:nvPicPr>
          <p:cNvPr id="26" name="Grafik 25" descr="Benutzer mit einfarbiger Füllung">
            <a:extLst>
              <a:ext uri="{FF2B5EF4-FFF2-40B4-BE49-F238E27FC236}">
                <a16:creationId xmlns:a16="http://schemas.microsoft.com/office/drawing/2014/main" id="{3F0281E4-2E2F-4ADE-81DF-B9660C66AB60}"/>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435922" y="2880000"/>
            <a:ext cx="360000" cy="360000"/>
          </a:xfrm>
          <a:prstGeom prst="rect">
            <a:avLst/>
          </a:prstGeom>
        </p:spPr>
      </p:pic>
      <p:sp>
        <p:nvSpPr>
          <p:cNvPr id="32" name="Textfeld 31">
            <a:extLst>
              <a:ext uri="{FF2B5EF4-FFF2-40B4-BE49-F238E27FC236}">
                <a16:creationId xmlns:a16="http://schemas.microsoft.com/office/drawing/2014/main" id="{8CAF4C26-800B-4F97-977C-F44ABBD9A4D4}"/>
              </a:ext>
            </a:extLst>
          </p:cNvPr>
          <p:cNvSpPr txBox="1"/>
          <p:nvPr/>
        </p:nvSpPr>
        <p:spPr>
          <a:xfrm>
            <a:off x="8939922" y="2772000"/>
            <a:ext cx="2376000" cy="576000"/>
          </a:xfrm>
          <a:prstGeom prst="rect">
            <a:avLst/>
          </a:prstGeom>
          <a:noFill/>
        </p:spPr>
        <p:txBody>
          <a:bodyPr wrap="square" rtlCol="0" anchor="ctr" anchorCtr="0">
            <a:noAutofit/>
          </a:bodyPr>
          <a:lstStyle/>
          <a:p>
            <a:r>
              <a:rPr lang="de-DE" sz="1600" dirty="0"/>
              <a:t>Organisiert vom BKV</a:t>
            </a:r>
          </a:p>
        </p:txBody>
      </p:sp>
      <p:sp>
        <p:nvSpPr>
          <p:cNvPr id="33" name="Textfeld 32">
            <a:extLst>
              <a:ext uri="{FF2B5EF4-FFF2-40B4-BE49-F238E27FC236}">
                <a16:creationId xmlns:a16="http://schemas.microsoft.com/office/drawing/2014/main" id="{63131602-DB9A-465E-8776-F9C54AE360E2}"/>
              </a:ext>
            </a:extLst>
          </p:cNvPr>
          <p:cNvSpPr txBox="1"/>
          <p:nvPr/>
        </p:nvSpPr>
        <p:spPr>
          <a:xfrm>
            <a:off x="8939922" y="3420000"/>
            <a:ext cx="2376000" cy="338554"/>
          </a:xfrm>
          <a:prstGeom prst="rect">
            <a:avLst/>
          </a:prstGeom>
          <a:noFill/>
        </p:spPr>
        <p:txBody>
          <a:bodyPr wrap="square" rtlCol="0">
            <a:noAutofit/>
          </a:bodyPr>
          <a:lstStyle/>
          <a:p>
            <a:r>
              <a:rPr lang="de-DE" sz="1600" dirty="0"/>
              <a:t>Mittwoch, 2. September</a:t>
            </a:r>
          </a:p>
        </p:txBody>
      </p:sp>
      <p:sp>
        <p:nvSpPr>
          <p:cNvPr id="34" name="Textfeld 33">
            <a:extLst>
              <a:ext uri="{FF2B5EF4-FFF2-40B4-BE49-F238E27FC236}">
                <a16:creationId xmlns:a16="http://schemas.microsoft.com/office/drawing/2014/main" id="{DFE74DBA-7D61-432C-966C-6B27B1B7E398}"/>
              </a:ext>
            </a:extLst>
          </p:cNvPr>
          <p:cNvSpPr txBox="1"/>
          <p:nvPr/>
        </p:nvSpPr>
        <p:spPr>
          <a:xfrm>
            <a:off x="8939922" y="3960000"/>
            <a:ext cx="2376000" cy="338554"/>
          </a:xfrm>
          <a:prstGeom prst="rect">
            <a:avLst/>
          </a:prstGeom>
          <a:noFill/>
        </p:spPr>
        <p:txBody>
          <a:bodyPr wrap="square" rtlCol="0">
            <a:noAutofit/>
          </a:bodyPr>
          <a:lstStyle/>
          <a:p>
            <a:r>
              <a:rPr lang="de-DE" sz="1600" dirty="0"/>
              <a:t>11:00 – 12:00 Uhr</a:t>
            </a:r>
          </a:p>
        </p:txBody>
      </p:sp>
      <p:sp>
        <p:nvSpPr>
          <p:cNvPr id="35" name="Textfeld 34">
            <a:extLst>
              <a:ext uri="{FF2B5EF4-FFF2-40B4-BE49-F238E27FC236}">
                <a16:creationId xmlns:a16="http://schemas.microsoft.com/office/drawing/2014/main" id="{E8FACD12-DE66-4BE5-93CA-5428117CA897}"/>
              </a:ext>
            </a:extLst>
          </p:cNvPr>
          <p:cNvSpPr txBox="1"/>
          <p:nvPr/>
        </p:nvSpPr>
        <p:spPr>
          <a:xfrm>
            <a:off x="8939922" y="4500000"/>
            <a:ext cx="2376000" cy="338554"/>
          </a:xfrm>
          <a:prstGeom prst="rect">
            <a:avLst/>
          </a:prstGeom>
          <a:noFill/>
        </p:spPr>
        <p:txBody>
          <a:bodyPr wrap="square" rtlCol="0">
            <a:noAutofit/>
          </a:bodyPr>
          <a:lstStyle/>
          <a:p>
            <a:r>
              <a:rPr lang="de-DE" sz="1600" dirty="0"/>
              <a:t>Online</a:t>
            </a:r>
          </a:p>
        </p:txBody>
      </p:sp>
      <p:pic>
        <p:nvPicPr>
          <p:cNvPr id="29" name="Grafik 28" descr="Tageskalender mit einfarbiger Füllung">
            <a:extLst>
              <a:ext uri="{FF2B5EF4-FFF2-40B4-BE49-F238E27FC236}">
                <a16:creationId xmlns:a16="http://schemas.microsoft.com/office/drawing/2014/main" id="{469BF4C0-AD84-4E17-BA5E-B6FE772E36D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54665" y="3422632"/>
            <a:ext cx="360000" cy="360000"/>
          </a:xfrm>
          <a:prstGeom prst="rect">
            <a:avLst/>
          </a:prstGeom>
        </p:spPr>
      </p:pic>
      <p:pic>
        <p:nvPicPr>
          <p:cNvPr id="30" name="Grafik 29" descr="Markierung mit einfarbiger Füllung">
            <a:extLst>
              <a:ext uri="{FF2B5EF4-FFF2-40B4-BE49-F238E27FC236}">
                <a16:creationId xmlns:a16="http://schemas.microsoft.com/office/drawing/2014/main" id="{9B6C3A41-3DD9-4C99-864D-2B7A21B2C73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54665" y="4502632"/>
            <a:ext cx="396000" cy="396000"/>
          </a:xfrm>
          <a:prstGeom prst="rect">
            <a:avLst/>
          </a:prstGeom>
        </p:spPr>
      </p:pic>
      <p:pic>
        <p:nvPicPr>
          <p:cNvPr id="31" name="Grafik 30" descr="Uhr mit einfarbiger Füllung">
            <a:extLst>
              <a:ext uri="{FF2B5EF4-FFF2-40B4-BE49-F238E27FC236}">
                <a16:creationId xmlns:a16="http://schemas.microsoft.com/office/drawing/2014/main" id="{072531F8-7A3A-4B70-9960-52CEB9190DC6}"/>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754665" y="3962632"/>
            <a:ext cx="360000" cy="360000"/>
          </a:xfrm>
          <a:prstGeom prst="rect">
            <a:avLst/>
          </a:prstGeom>
        </p:spPr>
      </p:pic>
      <p:sp>
        <p:nvSpPr>
          <p:cNvPr id="36" name="Rechteck 35">
            <a:extLst>
              <a:ext uri="{FF2B5EF4-FFF2-40B4-BE49-F238E27FC236}">
                <a16:creationId xmlns:a16="http://schemas.microsoft.com/office/drawing/2014/main" id="{0CA7B7DB-0636-4CED-83C3-FBF945EBF30D}"/>
              </a:ext>
            </a:extLst>
          </p:cNvPr>
          <p:cNvSpPr/>
          <p:nvPr/>
        </p:nvSpPr>
        <p:spPr>
          <a:xfrm>
            <a:off x="4574665" y="2412000"/>
            <a:ext cx="3060000" cy="265865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Textfeld 36">
            <a:extLst>
              <a:ext uri="{FF2B5EF4-FFF2-40B4-BE49-F238E27FC236}">
                <a16:creationId xmlns:a16="http://schemas.microsoft.com/office/drawing/2014/main" id="{AE8157EC-07D3-4D61-9E9C-D3D215C0EAFF}"/>
              </a:ext>
            </a:extLst>
          </p:cNvPr>
          <p:cNvSpPr txBox="1"/>
          <p:nvPr/>
        </p:nvSpPr>
        <p:spPr>
          <a:xfrm>
            <a:off x="4746505" y="2160000"/>
            <a:ext cx="2700000" cy="553998"/>
          </a:xfrm>
          <a:prstGeom prst="rect">
            <a:avLst/>
          </a:prstGeom>
          <a:solidFill>
            <a:schemeClr val="bg1"/>
          </a:solidFill>
        </p:spPr>
        <p:txBody>
          <a:bodyPr wrap="square" lIns="0" rIns="0" rtlCol="0" anchor="ctr" anchorCtr="0">
            <a:spAutoFit/>
          </a:bodyPr>
          <a:lstStyle/>
          <a:p>
            <a:pPr algn="ctr"/>
            <a:r>
              <a:rPr lang="de-DE" sz="1500" b="1" dirty="0"/>
              <a:t>IT-Austausch der BKV-Mitgliedskassen</a:t>
            </a:r>
          </a:p>
        </p:txBody>
      </p:sp>
      <p:sp>
        <p:nvSpPr>
          <p:cNvPr id="38" name="Textfeld 37">
            <a:extLst>
              <a:ext uri="{FF2B5EF4-FFF2-40B4-BE49-F238E27FC236}">
                <a16:creationId xmlns:a16="http://schemas.microsoft.com/office/drawing/2014/main" id="{2D5B78D9-0739-4D65-8019-CE4524836A0C}"/>
              </a:ext>
            </a:extLst>
          </p:cNvPr>
          <p:cNvSpPr txBox="1"/>
          <p:nvPr/>
        </p:nvSpPr>
        <p:spPr>
          <a:xfrm>
            <a:off x="5258665" y="3420000"/>
            <a:ext cx="2376000" cy="338554"/>
          </a:xfrm>
          <a:prstGeom prst="rect">
            <a:avLst/>
          </a:prstGeom>
          <a:noFill/>
        </p:spPr>
        <p:txBody>
          <a:bodyPr wrap="square" rtlCol="0">
            <a:noAutofit/>
          </a:bodyPr>
          <a:lstStyle/>
          <a:p>
            <a:r>
              <a:rPr lang="de-DE" sz="1600" dirty="0"/>
              <a:t>Donnerstag, 27. August</a:t>
            </a:r>
          </a:p>
        </p:txBody>
      </p:sp>
      <p:sp>
        <p:nvSpPr>
          <p:cNvPr id="39" name="Textfeld 38">
            <a:extLst>
              <a:ext uri="{FF2B5EF4-FFF2-40B4-BE49-F238E27FC236}">
                <a16:creationId xmlns:a16="http://schemas.microsoft.com/office/drawing/2014/main" id="{458E5421-A4D6-4F0D-BE5F-C320CB70FC21}"/>
              </a:ext>
            </a:extLst>
          </p:cNvPr>
          <p:cNvSpPr txBox="1"/>
          <p:nvPr/>
        </p:nvSpPr>
        <p:spPr>
          <a:xfrm>
            <a:off x="5258665" y="3962632"/>
            <a:ext cx="2376000" cy="338554"/>
          </a:xfrm>
          <a:prstGeom prst="rect">
            <a:avLst/>
          </a:prstGeom>
          <a:noFill/>
        </p:spPr>
        <p:txBody>
          <a:bodyPr wrap="square" rtlCol="0">
            <a:noAutofit/>
          </a:bodyPr>
          <a:lstStyle/>
          <a:p>
            <a:r>
              <a:rPr lang="de-DE" sz="1600" dirty="0"/>
              <a:t>09:00 – 10:00 Uhr</a:t>
            </a:r>
          </a:p>
        </p:txBody>
      </p:sp>
      <p:sp>
        <p:nvSpPr>
          <p:cNvPr id="40" name="Textfeld 39">
            <a:extLst>
              <a:ext uri="{FF2B5EF4-FFF2-40B4-BE49-F238E27FC236}">
                <a16:creationId xmlns:a16="http://schemas.microsoft.com/office/drawing/2014/main" id="{A5520FF6-323E-4DD1-9EFF-C7CAA119F9A9}"/>
              </a:ext>
            </a:extLst>
          </p:cNvPr>
          <p:cNvSpPr txBox="1"/>
          <p:nvPr/>
        </p:nvSpPr>
        <p:spPr>
          <a:xfrm>
            <a:off x="5258665" y="4500000"/>
            <a:ext cx="2376000" cy="338554"/>
          </a:xfrm>
          <a:prstGeom prst="rect">
            <a:avLst/>
          </a:prstGeom>
          <a:noFill/>
        </p:spPr>
        <p:txBody>
          <a:bodyPr wrap="square" rtlCol="0">
            <a:noAutofit/>
          </a:bodyPr>
          <a:lstStyle/>
          <a:p>
            <a:r>
              <a:rPr lang="de-DE" sz="1600" dirty="0"/>
              <a:t>Online</a:t>
            </a:r>
          </a:p>
        </p:txBody>
      </p:sp>
      <p:pic>
        <p:nvPicPr>
          <p:cNvPr id="45" name="Grafik 44" descr="Benutzer mit einfarbiger Füllung">
            <a:extLst>
              <a:ext uri="{FF2B5EF4-FFF2-40B4-BE49-F238E27FC236}">
                <a16:creationId xmlns:a16="http://schemas.microsoft.com/office/drawing/2014/main" id="{32C34BF1-904D-4485-86A1-BEEB4F533E8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754665" y="2880000"/>
            <a:ext cx="360000" cy="360000"/>
          </a:xfrm>
          <a:prstGeom prst="rect">
            <a:avLst/>
          </a:prstGeom>
        </p:spPr>
      </p:pic>
      <p:sp>
        <p:nvSpPr>
          <p:cNvPr id="46" name="Textfeld 45">
            <a:extLst>
              <a:ext uri="{FF2B5EF4-FFF2-40B4-BE49-F238E27FC236}">
                <a16:creationId xmlns:a16="http://schemas.microsoft.com/office/drawing/2014/main" id="{B8BFEA31-C2C8-4E28-94ED-744CB0DB3D37}"/>
              </a:ext>
            </a:extLst>
          </p:cNvPr>
          <p:cNvSpPr txBox="1"/>
          <p:nvPr/>
        </p:nvSpPr>
        <p:spPr>
          <a:xfrm>
            <a:off x="5258665" y="2772000"/>
            <a:ext cx="2376000" cy="576000"/>
          </a:xfrm>
          <a:prstGeom prst="rect">
            <a:avLst/>
          </a:prstGeom>
          <a:noFill/>
        </p:spPr>
        <p:txBody>
          <a:bodyPr wrap="square" rtlCol="0" anchor="ctr" anchorCtr="0">
            <a:noAutofit/>
          </a:bodyPr>
          <a:lstStyle/>
          <a:p>
            <a:r>
              <a:rPr lang="de-DE" sz="1600" dirty="0"/>
              <a:t>Organisiert vom BKV</a:t>
            </a:r>
          </a:p>
        </p:txBody>
      </p:sp>
      <p:sp>
        <p:nvSpPr>
          <p:cNvPr id="48" name="Rechteck 47">
            <a:extLst>
              <a:ext uri="{FF2B5EF4-FFF2-40B4-BE49-F238E27FC236}">
                <a16:creationId xmlns:a16="http://schemas.microsoft.com/office/drawing/2014/main" id="{B44A6655-4D3F-4F95-A535-E1359345B417}"/>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49" name="Rechteck 48">
            <a:extLst>
              <a:ext uri="{FF2B5EF4-FFF2-40B4-BE49-F238E27FC236}">
                <a16:creationId xmlns:a16="http://schemas.microsoft.com/office/drawing/2014/main" id="{57C32D36-422C-4F52-A53F-5D3AEAB5EBC5}"/>
              </a:ext>
            </a:extLst>
          </p:cNvPr>
          <p:cNvSpPr/>
          <p:nvPr/>
        </p:nvSpPr>
        <p:spPr>
          <a:xfrm>
            <a:off x="9427288" y="0"/>
            <a:ext cx="1890000" cy="360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Sonstiges</a:t>
            </a:r>
          </a:p>
        </p:txBody>
      </p:sp>
      <p:sp>
        <p:nvSpPr>
          <p:cNvPr id="50" name="Rechteck 49">
            <a:extLst>
              <a:ext uri="{FF2B5EF4-FFF2-40B4-BE49-F238E27FC236}">
                <a16:creationId xmlns:a16="http://schemas.microsoft.com/office/drawing/2014/main" id="{8B045D73-4F06-4D21-8897-185C62F182AE}"/>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51" name="Rechteck 50">
            <a:extLst>
              <a:ext uri="{FF2B5EF4-FFF2-40B4-BE49-F238E27FC236}">
                <a16:creationId xmlns:a16="http://schemas.microsoft.com/office/drawing/2014/main" id="{D38488F6-C1CD-4CF6-A35F-375D553BA619}"/>
              </a:ext>
            </a:extLst>
          </p:cNvPr>
          <p:cNvSpPr/>
          <p:nvPr/>
        </p:nvSpPr>
        <p:spPr>
          <a:xfrm>
            <a:off x="884368" y="0"/>
            <a:ext cx="1890000" cy="360000"/>
          </a:xfrm>
          <a:prstGeom prst="rect">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chemeClr val="tx1"/>
                </a:solidFill>
              </a:rPr>
              <a:t>Rückblick &amp; Ausblick</a:t>
            </a:r>
          </a:p>
        </p:txBody>
      </p:sp>
      <p:sp>
        <p:nvSpPr>
          <p:cNvPr id="52" name="Rechteck 51">
            <a:extLst>
              <a:ext uri="{FF2B5EF4-FFF2-40B4-BE49-F238E27FC236}">
                <a16:creationId xmlns:a16="http://schemas.microsoft.com/office/drawing/2014/main" id="{D7B25469-4FEB-4692-BA2D-A6F8936D6253}"/>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Tree>
    <p:extLst>
      <p:ext uri="{BB962C8B-B14F-4D97-AF65-F5344CB8AC3E}">
        <p14:creationId xmlns:p14="http://schemas.microsoft.com/office/powerpoint/2010/main" val="2215477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27F3E-3318-7D9F-B6DA-13FF06E022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89174C1-352E-E9F6-D8E2-2808D6BAB86E}"/>
              </a:ext>
            </a:extLst>
          </p:cNvPr>
          <p:cNvSpPr>
            <a:spLocks noGrp="1"/>
          </p:cNvSpPr>
          <p:nvPr>
            <p:ph type="title"/>
          </p:nvPr>
        </p:nvSpPr>
        <p:spPr>
          <a:xfrm>
            <a:off x="874712" y="2891724"/>
            <a:ext cx="10442575" cy="852488"/>
          </a:xfrm>
        </p:spPr>
        <p:txBody>
          <a:bodyPr/>
          <a:lstStyle/>
          <a:p>
            <a:r>
              <a:rPr lang="de-DE" dirty="0"/>
              <a:t>Herzlichen Dank für Ihre Aufmerksamkeit!</a:t>
            </a:r>
          </a:p>
        </p:txBody>
      </p:sp>
      <p:sp>
        <p:nvSpPr>
          <p:cNvPr id="3" name="Inhaltsplatzhalter 2">
            <a:extLst>
              <a:ext uri="{FF2B5EF4-FFF2-40B4-BE49-F238E27FC236}">
                <a16:creationId xmlns:a16="http://schemas.microsoft.com/office/drawing/2014/main" id="{307F1036-0BAC-A0E2-BE34-B4D4EDC0F3D8}"/>
              </a:ext>
            </a:extLst>
          </p:cNvPr>
          <p:cNvSpPr>
            <a:spLocks noGrp="1"/>
          </p:cNvSpPr>
          <p:nvPr>
            <p:ph sz="half" idx="1"/>
          </p:nvPr>
        </p:nvSpPr>
        <p:spPr>
          <a:xfrm>
            <a:off x="874712" y="3744212"/>
            <a:ext cx="10442575" cy="2277176"/>
          </a:xfrm>
        </p:spPr>
        <p:txBody>
          <a:bodyPr/>
          <a:lstStyle/>
          <a:p>
            <a:r>
              <a:rPr lang="de-DE" dirty="0"/>
              <a:t>BKV – Interessengemeinschaft Betriebliche Krankenversicherung e.V.</a:t>
            </a:r>
            <a:br>
              <a:rPr lang="de-DE" dirty="0"/>
            </a:br>
            <a:r>
              <a:rPr lang="de-DE" dirty="0"/>
              <a:t>Albrechtstrasse 22</a:t>
            </a:r>
            <a:br>
              <a:rPr lang="de-DE" dirty="0"/>
            </a:br>
            <a:r>
              <a:rPr lang="de-DE" dirty="0"/>
              <a:t>10117 Berlin</a:t>
            </a:r>
            <a:br>
              <a:rPr lang="de-DE" dirty="0"/>
            </a:br>
            <a:r>
              <a:rPr lang="de-DE" dirty="0" err="1"/>
              <a:t>www.bkv-verein.de</a:t>
            </a:r>
            <a:endParaRPr lang="de-DE" dirty="0"/>
          </a:p>
        </p:txBody>
      </p:sp>
    </p:spTree>
    <p:extLst>
      <p:ext uri="{BB962C8B-B14F-4D97-AF65-F5344CB8AC3E}">
        <p14:creationId xmlns:p14="http://schemas.microsoft.com/office/powerpoint/2010/main" val="6629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C23727-F739-4816-9736-04844CEEB93A}"/>
              </a:ext>
            </a:extLst>
          </p:cNvPr>
          <p:cNvSpPr>
            <a:spLocks noGrp="1"/>
          </p:cNvSpPr>
          <p:nvPr>
            <p:ph type="ctrTitle"/>
          </p:nvPr>
        </p:nvSpPr>
        <p:spPr/>
        <p:txBody>
          <a:bodyPr/>
          <a:lstStyle/>
          <a:p>
            <a:br>
              <a:rPr lang="de-DE" dirty="0"/>
            </a:br>
            <a:br>
              <a:rPr lang="de-DE" dirty="0"/>
            </a:br>
            <a:r>
              <a:rPr lang="de-DE" dirty="0"/>
              <a:t>Reflexion Vorstands-Update der LV/DV</a:t>
            </a:r>
            <a:br>
              <a:rPr lang="de-DE" dirty="0"/>
            </a:br>
            <a:endParaRPr lang="de-DE" dirty="0"/>
          </a:p>
        </p:txBody>
      </p:sp>
      <p:sp>
        <p:nvSpPr>
          <p:cNvPr id="3" name="Untertitel 2">
            <a:extLst>
              <a:ext uri="{FF2B5EF4-FFF2-40B4-BE49-F238E27FC236}">
                <a16:creationId xmlns:a16="http://schemas.microsoft.com/office/drawing/2014/main" id="{20DEA57F-6C5A-486F-B67D-79D03E13EB99}"/>
              </a:ext>
            </a:extLst>
          </p:cNvPr>
          <p:cNvSpPr>
            <a:spLocks noGrp="1"/>
          </p:cNvSpPr>
          <p:nvPr>
            <p:ph type="subTitle" idx="1"/>
          </p:nvPr>
        </p:nvSpPr>
        <p:spPr/>
        <p:txBody>
          <a:bodyPr/>
          <a:lstStyle/>
          <a:p>
            <a:br>
              <a:rPr lang="de-DE" dirty="0"/>
            </a:br>
            <a:endParaRPr lang="de-DE" sz="2000" dirty="0"/>
          </a:p>
          <a:p>
            <a:r>
              <a:rPr lang="de-DE" sz="2000" dirty="0"/>
              <a:t>alle/offene Gesprächsrunde</a:t>
            </a:r>
          </a:p>
        </p:txBody>
      </p:sp>
      <p:sp>
        <p:nvSpPr>
          <p:cNvPr id="9" name="Rechteck 8">
            <a:extLst>
              <a:ext uri="{FF2B5EF4-FFF2-40B4-BE49-F238E27FC236}">
                <a16:creationId xmlns:a16="http://schemas.microsoft.com/office/drawing/2014/main" id="{73577247-82C9-4321-95CD-2106DC5E2FE7}"/>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12" name="Rechteck 11">
            <a:extLst>
              <a:ext uri="{FF2B5EF4-FFF2-40B4-BE49-F238E27FC236}">
                <a16:creationId xmlns:a16="http://schemas.microsoft.com/office/drawing/2014/main" id="{18CEBF25-9FC4-4072-BB6C-D4B6C51E0CF0}"/>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13" name="Rechteck 12">
            <a:extLst>
              <a:ext uri="{FF2B5EF4-FFF2-40B4-BE49-F238E27FC236}">
                <a16:creationId xmlns:a16="http://schemas.microsoft.com/office/drawing/2014/main" id="{DB2D6922-3B0B-4B5F-B1B3-81794DE73BA3}"/>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14" name="Rechteck 13">
            <a:extLst>
              <a:ext uri="{FF2B5EF4-FFF2-40B4-BE49-F238E27FC236}">
                <a16:creationId xmlns:a16="http://schemas.microsoft.com/office/drawing/2014/main" id="{8CE9BAC6-DEBA-4198-96C2-B5BD8780F613}"/>
              </a:ext>
            </a:extLst>
          </p:cNvPr>
          <p:cNvSpPr/>
          <p:nvPr/>
        </p:nvSpPr>
        <p:spPr>
          <a:xfrm>
            <a:off x="884368"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Rückblick &amp; Ausblick</a:t>
            </a:r>
          </a:p>
        </p:txBody>
      </p:sp>
      <p:sp>
        <p:nvSpPr>
          <p:cNvPr id="15" name="Rechteck 14">
            <a:extLst>
              <a:ext uri="{FF2B5EF4-FFF2-40B4-BE49-F238E27FC236}">
                <a16:creationId xmlns:a16="http://schemas.microsoft.com/office/drawing/2014/main" id="{4D91C208-C53A-4763-8D22-57BB162CA649}"/>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Tree>
    <p:extLst>
      <p:ext uri="{BB962C8B-B14F-4D97-AF65-F5344CB8AC3E}">
        <p14:creationId xmlns:p14="http://schemas.microsoft.com/office/powerpoint/2010/main" val="662775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hteck 66">
            <a:extLst>
              <a:ext uri="{FF2B5EF4-FFF2-40B4-BE49-F238E27FC236}">
                <a16:creationId xmlns:a16="http://schemas.microsoft.com/office/drawing/2014/main" id="{EC5E4110-65C9-4D25-BA03-5991A27EA4B6}"/>
              </a:ext>
            </a:extLst>
          </p:cNvPr>
          <p:cNvSpPr/>
          <p:nvPr/>
        </p:nvSpPr>
        <p:spPr>
          <a:xfrm>
            <a:off x="606056" y="6019800"/>
            <a:ext cx="1307804" cy="432600"/>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de-DE" b="1" dirty="0">
              <a:solidFill>
                <a:schemeClr val="tx2"/>
              </a:solidFill>
            </a:endParaRPr>
          </a:p>
        </p:txBody>
      </p:sp>
      <p:sp>
        <p:nvSpPr>
          <p:cNvPr id="50" name="Rechteck 49">
            <a:extLst>
              <a:ext uri="{FF2B5EF4-FFF2-40B4-BE49-F238E27FC236}">
                <a16:creationId xmlns:a16="http://schemas.microsoft.com/office/drawing/2014/main" id="{6A9A52DD-5C8F-4D77-B6F1-C77C36EB9460}"/>
              </a:ext>
            </a:extLst>
          </p:cNvPr>
          <p:cNvSpPr/>
          <p:nvPr/>
        </p:nvSpPr>
        <p:spPr>
          <a:xfrm>
            <a:off x="884368" y="4140000"/>
            <a:ext cx="2700000" cy="2160000"/>
          </a:xfrm>
          <a:prstGeom prst="rect">
            <a:avLst/>
          </a:prstGeom>
          <a:solidFill>
            <a:srgbClr val="EEEEEE"/>
          </a:solidFill>
          <a:ln w="1270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de-DE" b="1" dirty="0">
              <a:solidFill>
                <a:schemeClr val="tx2"/>
              </a:solidFill>
            </a:endParaRPr>
          </a:p>
        </p:txBody>
      </p:sp>
      <p:sp>
        <p:nvSpPr>
          <p:cNvPr id="34" name="Rechteck 33">
            <a:extLst>
              <a:ext uri="{FF2B5EF4-FFF2-40B4-BE49-F238E27FC236}">
                <a16:creationId xmlns:a16="http://schemas.microsoft.com/office/drawing/2014/main" id="{20E73061-20C9-4165-BC4D-49FD863A3930}"/>
              </a:ext>
            </a:extLst>
          </p:cNvPr>
          <p:cNvSpPr/>
          <p:nvPr/>
        </p:nvSpPr>
        <p:spPr>
          <a:xfrm>
            <a:off x="892158" y="1800000"/>
            <a:ext cx="2700000" cy="2160000"/>
          </a:xfrm>
          <a:prstGeom prst="rect">
            <a:avLst/>
          </a:prstGeom>
          <a:solidFill>
            <a:srgbClr val="EEEEEE"/>
          </a:solidFill>
          <a:ln w="1270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de-DE" b="1" dirty="0">
              <a:solidFill>
                <a:schemeClr val="tx2"/>
              </a:solidFill>
            </a:endParaRPr>
          </a:p>
        </p:txBody>
      </p:sp>
      <p:sp>
        <p:nvSpPr>
          <p:cNvPr id="2" name="Titel 1">
            <a:extLst>
              <a:ext uri="{FF2B5EF4-FFF2-40B4-BE49-F238E27FC236}">
                <a16:creationId xmlns:a16="http://schemas.microsoft.com/office/drawing/2014/main" id="{74D067AF-B096-4108-8C9B-0DA9D4C8380F}"/>
              </a:ext>
            </a:extLst>
          </p:cNvPr>
          <p:cNvSpPr>
            <a:spLocks noGrp="1"/>
          </p:cNvSpPr>
          <p:nvPr>
            <p:ph type="title"/>
          </p:nvPr>
        </p:nvSpPr>
        <p:spPr/>
        <p:txBody>
          <a:bodyPr/>
          <a:lstStyle/>
          <a:p>
            <a:r>
              <a:rPr lang="de-DE" dirty="0">
                <a:solidFill>
                  <a:srgbClr val="87BA3E"/>
                </a:solidFill>
              </a:rPr>
              <a:t>Aktueller Sachstand GKV-Strukturreform</a:t>
            </a:r>
            <a:br>
              <a:rPr lang="de-DE" dirty="0">
                <a:solidFill>
                  <a:srgbClr val="87BA3E"/>
                </a:solidFill>
              </a:rPr>
            </a:br>
            <a:r>
              <a:rPr lang="de-DE" sz="2200" b="1" dirty="0">
                <a:solidFill>
                  <a:schemeClr val="tx2"/>
                </a:solidFill>
              </a:rPr>
              <a:t>Umbesetzung BMG</a:t>
            </a:r>
          </a:p>
        </p:txBody>
      </p:sp>
      <p:sp>
        <p:nvSpPr>
          <p:cNvPr id="43" name="Rechteck 42">
            <a:extLst>
              <a:ext uri="{FF2B5EF4-FFF2-40B4-BE49-F238E27FC236}">
                <a16:creationId xmlns:a16="http://schemas.microsoft.com/office/drawing/2014/main" id="{4221FB80-BDE8-47B5-A84E-52069676AA05}"/>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44" name="Rechteck 43">
            <a:extLst>
              <a:ext uri="{FF2B5EF4-FFF2-40B4-BE49-F238E27FC236}">
                <a16:creationId xmlns:a16="http://schemas.microsoft.com/office/drawing/2014/main" id="{8905F247-C3AF-4AD4-BDD2-DD098BA9E6BE}"/>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45" name="Rechteck 44">
            <a:extLst>
              <a:ext uri="{FF2B5EF4-FFF2-40B4-BE49-F238E27FC236}">
                <a16:creationId xmlns:a16="http://schemas.microsoft.com/office/drawing/2014/main" id="{2479CB7B-849F-4188-9BD0-639C6ED81BD4}"/>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46" name="Rechteck 45">
            <a:extLst>
              <a:ext uri="{FF2B5EF4-FFF2-40B4-BE49-F238E27FC236}">
                <a16:creationId xmlns:a16="http://schemas.microsoft.com/office/drawing/2014/main" id="{C4A357B8-7051-4CDE-B5BF-5598C6357F8B}"/>
              </a:ext>
            </a:extLst>
          </p:cNvPr>
          <p:cNvSpPr/>
          <p:nvPr/>
        </p:nvSpPr>
        <p:spPr>
          <a:xfrm>
            <a:off x="884368"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Rückblick &amp; Ausblick</a:t>
            </a:r>
          </a:p>
        </p:txBody>
      </p:sp>
      <p:sp>
        <p:nvSpPr>
          <p:cNvPr id="47" name="Rechteck 46">
            <a:extLst>
              <a:ext uri="{FF2B5EF4-FFF2-40B4-BE49-F238E27FC236}">
                <a16:creationId xmlns:a16="http://schemas.microsoft.com/office/drawing/2014/main" id="{7478EEE2-2B63-43F2-B2D5-E664B1F1C66A}"/>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6" name="AutoShape 2" descr="Deutscher Bundestag - Nina Warken">
            <a:extLst>
              <a:ext uri="{FF2B5EF4-FFF2-40B4-BE49-F238E27FC236}">
                <a16:creationId xmlns:a16="http://schemas.microsoft.com/office/drawing/2014/main" id="{560BFBA7-74CC-4BA1-8087-211A6EC83D8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 name="AutoShape 4" descr="Deutscher Bundestag - Nina Warken">
            <a:extLst>
              <a:ext uri="{FF2B5EF4-FFF2-40B4-BE49-F238E27FC236}">
                <a16:creationId xmlns:a16="http://schemas.microsoft.com/office/drawing/2014/main" id="{2F1D2662-CE5F-4624-B4C8-048C025D184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AutoShape 10" descr="Tino Sorge">
            <a:extLst>
              <a:ext uri="{FF2B5EF4-FFF2-40B4-BE49-F238E27FC236}">
                <a16:creationId xmlns:a16="http://schemas.microsoft.com/office/drawing/2014/main" id="{A4DE926F-D74F-4169-9124-258A99CDEA40}"/>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 name="Rechteck 18">
            <a:extLst>
              <a:ext uri="{FF2B5EF4-FFF2-40B4-BE49-F238E27FC236}">
                <a16:creationId xmlns:a16="http://schemas.microsoft.com/office/drawing/2014/main" id="{A737BE2F-7DC1-4968-9817-17A83A649320}"/>
              </a:ext>
            </a:extLst>
          </p:cNvPr>
          <p:cNvSpPr/>
          <p:nvPr/>
        </p:nvSpPr>
        <p:spPr>
          <a:xfrm>
            <a:off x="4752000" y="1800000"/>
            <a:ext cx="2700000" cy="4480014"/>
          </a:xfrm>
          <a:prstGeom prst="rect">
            <a:avLst/>
          </a:prstGeom>
          <a:solidFill>
            <a:srgbClr val="E1EECF"/>
          </a:solidFill>
          <a:ln w="1270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Textfeld 19">
            <a:extLst>
              <a:ext uri="{FF2B5EF4-FFF2-40B4-BE49-F238E27FC236}">
                <a16:creationId xmlns:a16="http://schemas.microsoft.com/office/drawing/2014/main" id="{7B641EF0-5039-4140-B8CB-F925191ADA59}"/>
              </a:ext>
            </a:extLst>
          </p:cNvPr>
          <p:cNvSpPr txBox="1"/>
          <p:nvPr/>
        </p:nvSpPr>
        <p:spPr>
          <a:xfrm>
            <a:off x="4752000" y="1800000"/>
            <a:ext cx="2700000" cy="338554"/>
          </a:xfrm>
          <a:prstGeom prst="rect">
            <a:avLst/>
          </a:prstGeom>
          <a:noFill/>
        </p:spPr>
        <p:txBody>
          <a:bodyPr wrap="square" rtlCol="0">
            <a:spAutoFit/>
          </a:bodyPr>
          <a:lstStyle/>
          <a:p>
            <a:pPr algn="ctr"/>
            <a:r>
              <a:rPr lang="de-DE" sz="1600" b="1" dirty="0">
                <a:solidFill>
                  <a:srgbClr val="87BA3E"/>
                </a:solidFill>
              </a:rPr>
              <a:t>BMG</a:t>
            </a:r>
          </a:p>
        </p:txBody>
      </p:sp>
      <p:sp>
        <p:nvSpPr>
          <p:cNvPr id="22" name="Rechteck 21">
            <a:extLst>
              <a:ext uri="{FF2B5EF4-FFF2-40B4-BE49-F238E27FC236}">
                <a16:creationId xmlns:a16="http://schemas.microsoft.com/office/drawing/2014/main" id="{23058CD8-096A-4987-93E4-60A585722C02}"/>
              </a:ext>
            </a:extLst>
          </p:cNvPr>
          <p:cNvSpPr/>
          <p:nvPr/>
        </p:nvSpPr>
        <p:spPr>
          <a:xfrm>
            <a:off x="8604000" y="1800000"/>
            <a:ext cx="2700000" cy="2160000"/>
          </a:xfrm>
          <a:prstGeom prst="rect">
            <a:avLst/>
          </a:prstGeom>
          <a:solidFill>
            <a:srgbClr val="CCD7C7"/>
          </a:solidFill>
          <a:ln w="12700">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de-DE" b="1" dirty="0">
              <a:solidFill>
                <a:schemeClr val="tx2"/>
              </a:solidFill>
            </a:endParaRPr>
          </a:p>
        </p:txBody>
      </p:sp>
      <p:sp>
        <p:nvSpPr>
          <p:cNvPr id="35" name="Textfeld 34">
            <a:extLst>
              <a:ext uri="{FF2B5EF4-FFF2-40B4-BE49-F238E27FC236}">
                <a16:creationId xmlns:a16="http://schemas.microsoft.com/office/drawing/2014/main" id="{DFB8E36A-EE95-4C77-88AA-752B87262297}"/>
              </a:ext>
            </a:extLst>
          </p:cNvPr>
          <p:cNvSpPr txBox="1"/>
          <p:nvPr/>
        </p:nvSpPr>
        <p:spPr>
          <a:xfrm>
            <a:off x="872053" y="1800000"/>
            <a:ext cx="2700000" cy="338554"/>
          </a:xfrm>
          <a:prstGeom prst="rect">
            <a:avLst/>
          </a:prstGeom>
          <a:noFill/>
        </p:spPr>
        <p:txBody>
          <a:bodyPr wrap="square" rtlCol="0">
            <a:spAutoFit/>
          </a:bodyPr>
          <a:lstStyle/>
          <a:p>
            <a:pPr algn="ctr"/>
            <a:r>
              <a:rPr lang="de-DE" sz="1600" b="1" dirty="0">
                <a:solidFill>
                  <a:schemeClr val="tx2"/>
                </a:solidFill>
              </a:rPr>
              <a:t>CDU/CSU-Fraktion</a:t>
            </a:r>
          </a:p>
        </p:txBody>
      </p:sp>
      <p:sp>
        <p:nvSpPr>
          <p:cNvPr id="36" name="Textfeld 35">
            <a:extLst>
              <a:ext uri="{FF2B5EF4-FFF2-40B4-BE49-F238E27FC236}">
                <a16:creationId xmlns:a16="http://schemas.microsoft.com/office/drawing/2014/main" id="{5FA5496F-8D5E-41F0-87CE-5AD9D97AEA24}"/>
              </a:ext>
            </a:extLst>
          </p:cNvPr>
          <p:cNvSpPr txBox="1"/>
          <p:nvPr/>
        </p:nvSpPr>
        <p:spPr>
          <a:xfrm>
            <a:off x="8604000" y="1800000"/>
            <a:ext cx="2700000" cy="338554"/>
          </a:xfrm>
          <a:prstGeom prst="rect">
            <a:avLst/>
          </a:prstGeom>
          <a:noFill/>
        </p:spPr>
        <p:txBody>
          <a:bodyPr wrap="square" rtlCol="0">
            <a:spAutoFit/>
          </a:bodyPr>
          <a:lstStyle/>
          <a:p>
            <a:pPr algn="ctr"/>
            <a:r>
              <a:rPr lang="de-DE" sz="1600" b="1" dirty="0">
                <a:solidFill>
                  <a:srgbClr val="1B5200"/>
                </a:solidFill>
              </a:rPr>
              <a:t>Bundeskanzleramt</a:t>
            </a:r>
          </a:p>
        </p:txBody>
      </p:sp>
      <p:sp>
        <p:nvSpPr>
          <p:cNvPr id="38" name="Textfeld 37">
            <a:extLst>
              <a:ext uri="{FF2B5EF4-FFF2-40B4-BE49-F238E27FC236}">
                <a16:creationId xmlns:a16="http://schemas.microsoft.com/office/drawing/2014/main" id="{389CAD20-07B5-41A0-9443-C49848A27F1F}"/>
              </a:ext>
            </a:extLst>
          </p:cNvPr>
          <p:cNvSpPr txBox="1"/>
          <p:nvPr/>
        </p:nvSpPr>
        <p:spPr>
          <a:xfrm>
            <a:off x="892158" y="4140000"/>
            <a:ext cx="2700000" cy="338554"/>
          </a:xfrm>
          <a:prstGeom prst="rect">
            <a:avLst/>
          </a:prstGeom>
          <a:noFill/>
        </p:spPr>
        <p:txBody>
          <a:bodyPr wrap="square" rtlCol="0">
            <a:spAutoFit/>
          </a:bodyPr>
          <a:lstStyle/>
          <a:p>
            <a:pPr algn="ctr"/>
            <a:r>
              <a:rPr lang="de-DE" sz="1600" b="1" dirty="0">
                <a:solidFill>
                  <a:schemeClr val="tx2"/>
                </a:solidFill>
              </a:rPr>
              <a:t>Bundeskanzleramt</a:t>
            </a:r>
          </a:p>
        </p:txBody>
      </p:sp>
      <p:sp>
        <p:nvSpPr>
          <p:cNvPr id="39" name="Textfeld 38">
            <a:extLst>
              <a:ext uri="{FF2B5EF4-FFF2-40B4-BE49-F238E27FC236}">
                <a16:creationId xmlns:a16="http://schemas.microsoft.com/office/drawing/2014/main" id="{7EBA2133-6FFD-4117-98FC-0A53C06C38A8}"/>
              </a:ext>
            </a:extLst>
          </p:cNvPr>
          <p:cNvSpPr txBox="1"/>
          <p:nvPr/>
        </p:nvSpPr>
        <p:spPr>
          <a:xfrm>
            <a:off x="895979" y="3240000"/>
            <a:ext cx="2700000" cy="720000"/>
          </a:xfrm>
          <a:prstGeom prst="rect">
            <a:avLst/>
          </a:prstGeom>
          <a:noFill/>
          <a:ln>
            <a:noFill/>
          </a:ln>
        </p:spPr>
        <p:txBody>
          <a:bodyPr wrap="square" rtlCol="0" anchor="t" anchorCtr="0">
            <a:noAutofit/>
          </a:bodyPr>
          <a:lstStyle/>
          <a:p>
            <a:pPr algn="ctr"/>
            <a:br>
              <a:rPr lang="de-DE" sz="1300" dirty="0"/>
            </a:br>
            <a:r>
              <a:rPr lang="de-DE" sz="1300" dirty="0"/>
              <a:t>Generalsekretär</a:t>
            </a:r>
            <a:br>
              <a:rPr lang="de-DE" sz="1300" dirty="0"/>
            </a:br>
            <a:br>
              <a:rPr lang="de-DE" sz="1300" dirty="0"/>
            </a:br>
            <a:endParaRPr lang="de-DE" sz="1300" dirty="0"/>
          </a:p>
        </p:txBody>
      </p:sp>
      <p:sp>
        <p:nvSpPr>
          <p:cNvPr id="42" name="Textfeld 41">
            <a:extLst>
              <a:ext uri="{FF2B5EF4-FFF2-40B4-BE49-F238E27FC236}">
                <a16:creationId xmlns:a16="http://schemas.microsoft.com/office/drawing/2014/main" id="{CBDFFFAE-574E-435E-98C8-F1CCAEC8E8DB}"/>
              </a:ext>
            </a:extLst>
          </p:cNvPr>
          <p:cNvSpPr txBox="1"/>
          <p:nvPr/>
        </p:nvSpPr>
        <p:spPr>
          <a:xfrm>
            <a:off x="7114881" y="4925279"/>
            <a:ext cx="1625758" cy="338554"/>
          </a:xfrm>
          <a:prstGeom prst="rect">
            <a:avLst/>
          </a:prstGeom>
          <a:noFill/>
        </p:spPr>
        <p:txBody>
          <a:bodyPr wrap="square" rtlCol="0">
            <a:spAutoFit/>
          </a:bodyPr>
          <a:lstStyle/>
          <a:p>
            <a:pPr algn="ctr"/>
            <a:r>
              <a:rPr lang="de-DE" sz="1600" b="1" dirty="0">
                <a:solidFill>
                  <a:schemeClr val="bg1"/>
                </a:solidFill>
              </a:rPr>
              <a:t>Tino Sorge</a:t>
            </a:r>
          </a:p>
        </p:txBody>
      </p:sp>
      <p:sp>
        <p:nvSpPr>
          <p:cNvPr id="48" name="Textfeld 47">
            <a:extLst>
              <a:ext uri="{FF2B5EF4-FFF2-40B4-BE49-F238E27FC236}">
                <a16:creationId xmlns:a16="http://schemas.microsoft.com/office/drawing/2014/main" id="{85EB4B67-CD94-4622-89F2-7A6E2D352191}"/>
              </a:ext>
            </a:extLst>
          </p:cNvPr>
          <p:cNvSpPr txBox="1"/>
          <p:nvPr/>
        </p:nvSpPr>
        <p:spPr>
          <a:xfrm>
            <a:off x="8604000" y="3240000"/>
            <a:ext cx="2700000" cy="720000"/>
          </a:xfrm>
          <a:prstGeom prst="rect">
            <a:avLst/>
          </a:prstGeom>
          <a:noFill/>
          <a:ln>
            <a:noFill/>
          </a:ln>
        </p:spPr>
        <p:txBody>
          <a:bodyPr wrap="square" rtlCol="0" anchor="t" anchorCtr="0">
            <a:noAutofit/>
          </a:bodyPr>
          <a:lstStyle/>
          <a:p>
            <a:pPr algn="ctr"/>
            <a:br>
              <a:rPr lang="de-DE" sz="1300" dirty="0"/>
            </a:br>
            <a:r>
              <a:rPr lang="de-DE" sz="1300" dirty="0"/>
              <a:t>Chefin des Bundeskanzleramts</a:t>
            </a:r>
          </a:p>
        </p:txBody>
      </p:sp>
      <p:sp>
        <p:nvSpPr>
          <p:cNvPr id="49" name="Textfeld 48">
            <a:extLst>
              <a:ext uri="{FF2B5EF4-FFF2-40B4-BE49-F238E27FC236}">
                <a16:creationId xmlns:a16="http://schemas.microsoft.com/office/drawing/2014/main" id="{57D37E75-7018-4014-B47B-527FE41EB4DD}"/>
              </a:ext>
            </a:extLst>
          </p:cNvPr>
          <p:cNvSpPr txBox="1"/>
          <p:nvPr/>
        </p:nvSpPr>
        <p:spPr>
          <a:xfrm>
            <a:off x="882180" y="5580000"/>
            <a:ext cx="2700000" cy="720000"/>
          </a:xfrm>
          <a:prstGeom prst="rect">
            <a:avLst/>
          </a:prstGeom>
          <a:noFill/>
        </p:spPr>
        <p:txBody>
          <a:bodyPr wrap="square" lIns="36000" rIns="36000" rtlCol="0" anchor="t" anchorCtr="0">
            <a:noAutofit/>
          </a:bodyPr>
          <a:lstStyle/>
          <a:p>
            <a:pPr algn="ctr"/>
            <a:r>
              <a:rPr lang="de-DE" sz="1300" dirty="0"/>
              <a:t>Staatsministerin &amp; Beauftragte der Bundesregierung für Ehrenamt und Sport</a:t>
            </a:r>
          </a:p>
        </p:txBody>
      </p:sp>
      <p:sp>
        <p:nvSpPr>
          <p:cNvPr id="23" name="Ellipse 22">
            <a:extLst>
              <a:ext uri="{FF2B5EF4-FFF2-40B4-BE49-F238E27FC236}">
                <a16:creationId xmlns:a16="http://schemas.microsoft.com/office/drawing/2014/main" id="{6A018024-0507-4DF8-A550-209A69D22E22}"/>
              </a:ext>
            </a:extLst>
          </p:cNvPr>
          <p:cNvSpPr/>
          <p:nvPr/>
        </p:nvSpPr>
        <p:spPr>
          <a:xfrm>
            <a:off x="1710756" y="2160000"/>
            <a:ext cx="1080000" cy="1080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55">
            <a:extLst>
              <a:ext uri="{FF2B5EF4-FFF2-40B4-BE49-F238E27FC236}">
                <a16:creationId xmlns:a16="http://schemas.microsoft.com/office/drawing/2014/main" id="{5A101384-8888-4A4B-8B7F-F67194468FB6}"/>
              </a:ext>
            </a:extLst>
          </p:cNvPr>
          <p:cNvSpPr/>
          <p:nvPr/>
        </p:nvSpPr>
        <p:spPr>
          <a:xfrm>
            <a:off x="1705458" y="4500000"/>
            <a:ext cx="1080000" cy="108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a:extLst>
              <a:ext uri="{FF2B5EF4-FFF2-40B4-BE49-F238E27FC236}">
                <a16:creationId xmlns:a16="http://schemas.microsoft.com/office/drawing/2014/main" id="{F7BF435A-E11C-40BD-A2B6-A50058C0CD03}"/>
              </a:ext>
            </a:extLst>
          </p:cNvPr>
          <p:cNvSpPr/>
          <p:nvPr/>
        </p:nvSpPr>
        <p:spPr>
          <a:xfrm>
            <a:off x="5560496" y="2160000"/>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Ellipse 57">
            <a:extLst>
              <a:ext uri="{FF2B5EF4-FFF2-40B4-BE49-F238E27FC236}">
                <a16:creationId xmlns:a16="http://schemas.microsoft.com/office/drawing/2014/main" id="{0D2C2A33-975E-4832-B0DF-9BEE96EA2F54}"/>
              </a:ext>
            </a:extLst>
          </p:cNvPr>
          <p:cNvSpPr/>
          <p:nvPr/>
        </p:nvSpPr>
        <p:spPr>
          <a:xfrm>
            <a:off x="5562318" y="4500000"/>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Ellipse 58">
            <a:extLst>
              <a:ext uri="{FF2B5EF4-FFF2-40B4-BE49-F238E27FC236}">
                <a16:creationId xmlns:a16="http://schemas.microsoft.com/office/drawing/2014/main" id="{9E9E2FFA-1842-4F41-9ED6-2D1D2B3A7F70}"/>
              </a:ext>
            </a:extLst>
          </p:cNvPr>
          <p:cNvSpPr/>
          <p:nvPr/>
        </p:nvSpPr>
        <p:spPr>
          <a:xfrm>
            <a:off x="9421116" y="2160000"/>
            <a:ext cx="1080000" cy="1080000"/>
          </a:xfrm>
          <a:prstGeom prst="ellipse">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Textfeld 52">
            <a:extLst>
              <a:ext uri="{FF2B5EF4-FFF2-40B4-BE49-F238E27FC236}">
                <a16:creationId xmlns:a16="http://schemas.microsoft.com/office/drawing/2014/main" id="{87D23EE7-0C31-493E-8C7E-56E20B3D1B26}"/>
              </a:ext>
            </a:extLst>
          </p:cNvPr>
          <p:cNvSpPr txBox="1"/>
          <p:nvPr/>
        </p:nvSpPr>
        <p:spPr>
          <a:xfrm>
            <a:off x="8604000" y="5580000"/>
            <a:ext cx="2700000" cy="720000"/>
          </a:xfrm>
          <a:prstGeom prst="rect">
            <a:avLst/>
          </a:prstGeom>
          <a:noFill/>
          <a:ln>
            <a:noFill/>
          </a:ln>
        </p:spPr>
        <p:txBody>
          <a:bodyPr wrap="square" rtlCol="0" anchor="t" anchorCtr="0">
            <a:noAutofit/>
          </a:bodyPr>
          <a:lstStyle/>
          <a:p>
            <a:pPr algn="ctr"/>
            <a:endParaRPr lang="de-DE" sz="1300" dirty="0"/>
          </a:p>
        </p:txBody>
      </p:sp>
      <p:sp>
        <p:nvSpPr>
          <p:cNvPr id="55" name="Pfeil: nach rechts 54">
            <a:extLst>
              <a:ext uri="{FF2B5EF4-FFF2-40B4-BE49-F238E27FC236}">
                <a16:creationId xmlns:a16="http://schemas.microsoft.com/office/drawing/2014/main" id="{3A61D18B-DB8A-42EA-B10E-F3F7C4060E22}"/>
              </a:ext>
            </a:extLst>
          </p:cNvPr>
          <p:cNvSpPr/>
          <p:nvPr/>
        </p:nvSpPr>
        <p:spPr>
          <a:xfrm>
            <a:off x="3248892" y="2404633"/>
            <a:ext cx="2452183" cy="588955"/>
          </a:xfrm>
          <a:prstGeom prst="rightArrow">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Carsten Linnemann</a:t>
            </a:r>
          </a:p>
        </p:txBody>
      </p:sp>
      <p:sp>
        <p:nvSpPr>
          <p:cNvPr id="61" name="Pfeil: nach rechts 60">
            <a:extLst>
              <a:ext uri="{FF2B5EF4-FFF2-40B4-BE49-F238E27FC236}">
                <a16:creationId xmlns:a16="http://schemas.microsoft.com/office/drawing/2014/main" id="{704DD33A-BD77-4F41-9D61-4BC546E1EAA8}"/>
              </a:ext>
            </a:extLst>
          </p:cNvPr>
          <p:cNvSpPr/>
          <p:nvPr/>
        </p:nvSpPr>
        <p:spPr>
          <a:xfrm>
            <a:off x="3248891" y="4746447"/>
            <a:ext cx="2452183" cy="588955"/>
          </a:xfrm>
          <a:prstGeom prst="rightArrow">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de-DE" sz="1400" b="1" dirty="0">
                <a:solidFill>
                  <a:schemeClr val="tx1"/>
                </a:solidFill>
              </a:rPr>
              <a:t> Christiane </a:t>
            </a:r>
            <a:r>
              <a:rPr lang="de-DE" sz="1400" b="1" dirty="0" err="1">
                <a:solidFill>
                  <a:schemeClr val="tx1"/>
                </a:solidFill>
              </a:rPr>
              <a:t>Schenderlein</a:t>
            </a:r>
            <a:endParaRPr lang="de-DE" sz="1400" b="1" dirty="0">
              <a:solidFill>
                <a:schemeClr val="tx1"/>
              </a:solidFill>
            </a:endParaRPr>
          </a:p>
        </p:txBody>
      </p:sp>
      <p:sp>
        <p:nvSpPr>
          <p:cNvPr id="64" name="Pfeil: nach rechts 63">
            <a:extLst>
              <a:ext uri="{FF2B5EF4-FFF2-40B4-BE49-F238E27FC236}">
                <a16:creationId xmlns:a16="http://schemas.microsoft.com/office/drawing/2014/main" id="{25CEF480-8211-445B-A1CA-53810255AC52}"/>
              </a:ext>
            </a:extLst>
          </p:cNvPr>
          <p:cNvSpPr/>
          <p:nvPr/>
        </p:nvSpPr>
        <p:spPr>
          <a:xfrm>
            <a:off x="7098632" y="2404633"/>
            <a:ext cx="2610000" cy="588955"/>
          </a:xfrm>
          <a:prstGeom prst="rightArrow">
            <a:avLst/>
          </a:prstGeom>
          <a:solidFill>
            <a:srgbClr val="8DA8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Nina Warken</a:t>
            </a:r>
          </a:p>
        </p:txBody>
      </p:sp>
      <p:sp>
        <p:nvSpPr>
          <p:cNvPr id="65" name="Pfeil: nach rechts 64">
            <a:extLst>
              <a:ext uri="{FF2B5EF4-FFF2-40B4-BE49-F238E27FC236}">
                <a16:creationId xmlns:a16="http://schemas.microsoft.com/office/drawing/2014/main" id="{54AF31D5-BCEF-4ADE-AC8A-6955AF0E6F80}"/>
              </a:ext>
            </a:extLst>
          </p:cNvPr>
          <p:cNvSpPr/>
          <p:nvPr/>
        </p:nvSpPr>
        <p:spPr>
          <a:xfrm>
            <a:off x="7077366" y="4746857"/>
            <a:ext cx="2610000" cy="588955"/>
          </a:xfrm>
          <a:prstGeom prst="rightArrow">
            <a:avLst/>
          </a:prstGeom>
          <a:solidFill>
            <a:srgbClr val="8DA8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Tino Sorge</a:t>
            </a:r>
          </a:p>
        </p:txBody>
      </p:sp>
      <p:pic>
        <p:nvPicPr>
          <p:cNvPr id="11" name="Grafik 10">
            <a:extLst>
              <a:ext uri="{FF2B5EF4-FFF2-40B4-BE49-F238E27FC236}">
                <a16:creationId xmlns:a16="http://schemas.microsoft.com/office/drawing/2014/main" id="{C018E6F9-EB18-4179-9216-CEF116FD3D1A}"/>
              </a:ext>
            </a:extLst>
          </p:cNvPr>
          <p:cNvPicPr>
            <a:picLocks noChangeAspect="1"/>
          </p:cNvPicPr>
          <p:nvPr/>
        </p:nvPicPr>
        <p:blipFill rotWithShape="1">
          <a:blip r:embed="rId3"/>
          <a:srcRect l="-182" t="6858" r="182" b="18142"/>
          <a:stretch/>
        </p:blipFill>
        <p:spPr>
          <a:xfrm>
            <a:off x="6165215" y="2160000"/>
            <a:ext cx="1080000" cy="1080000"/>
          </a:xfrm>
          <a:prstGeom prst="ellipse">
            <a:avLst/>
          </a:prstGeom>
          <a:ln>
            <a:noFill/>
          </a:ln>
          <a:effectLst>
            <a:outerShdw blurRad="50800" dist="38100" dir="2700000" algn="tl" rotWithShape="0">
              <a:prstClr val="black">
                <a:alpha val="40000"/>
              </a:prstClr>
            </a:outerShdw>
          </a:effectLst>
        </p:spPr>
      </p:pic>
      <p:pic>
        <p:nvPicPr>
          <p:cNvPr id="16" name="Grafik 15">
            <a:extLst>
              <a:ext uri="{FF2B5EF4-FFF2-40B4-BE49-F238E27FC236}">
                <a16:creationId xmlns:a16="http://schemas.microsoft.com/office/drawing/2014/main" id="{334622E2-2421-4552-9BB2-C3FE882C2B46}"/>
              </a:ext>
            </a:extLst>
          </p:cNvPr>
          <p:cNvPicPr>
            <a:picLocks noChangeAspect="1"/>
          </p:cNvPicPr>
          <p:nvPr/>
        </p:nvPicPr>
        <p:blipFill rotWithShape="1">
          <a:blip r:embed="rId4"/>
          <a:srcRect t="12500" b="12500"/>
          <a:stretch/>
        </p:blipFill>
        <p:spPr>
          <a:xfrm>
            <a:off x="6164592" y="4500000"/>
            <a:ext cx="1080000" cy="1080000"/>
          </a:xfrm>
          <a:prstGeom prst="ellipse">
            <a:avLst/>
          </a:prstGeom>
          <a:ln>
            <a:noFill/>
          </a:ln>
          <a:effectLst>
            <a:outerShdw blurRad="50800" dist="38100" dir="2700000" algn="tl" rotWithShape="0">
              <a:prstClr val="black">
                <a:alpha val="40000"/>
              </a:prstClr>
            </a:outerShdw>
          </a:effectLst>
        </p:spPr>
      </p:pic>
      <p:pic>
        <p:nvPicPr>
          <p:cNvPr id="5" name="Grafik 4">
            <a:extLst>
              <a:ext uri="{FF2B5EF4-FFF2-40B4-BE49-F238E27FC236}">
                <a16:creationId xmlns:a16="http://schemas.microsoft.com/office/drawing/2014/main" id="{28191293-8F29-486B-AE39-19B2031B1B74}"/>
              </a:ext>
            </a:extLst>
          </p:cNvPr>
          <p:cNvPicPr>
            <a:picLocks noChangeAspect="1"/>
          </p:cNvPicPr>
          <p:nvPr/>
        </p:nvPicPr>
        <p:blipFill rotWithShape="1">
          <a:blip r:embed="rId5"/>
          <a:srcRect l="299" t="3611" r="-299" b="21389"/>
          <a:stretch/>
        </p:blipFill>
        <p:spPr>
          <a:xfrm>
            <a:off x="2315808" y="2160000"/>
            <a:ext cx="1080000" cy="1080000"/>
          </a:xfrm>
          <a:prstGeom prst="ellipse">
            <a:avLst/>
          </a:prstGeom>
          <a:ln>
            <a:noFill/>
          </a:ln>
          <a:effectLst>
            <a:outerShdw blurRad="50800" dist="38100" dir="2700000" algn="tl" rotWithShape="0">
              <a:prstClr val="black">
                <a:alpha val="40000"/>
              </a:prstClr>
            </a:outerShdw>
          </a:effectLst>
        </p:spPr>
      </p:pic>
      <p:pic>
        <p:nvPicPr>
          <p:cNvPr id="18" name="Grafik 17">
            <a:extLst>
              <a:ext uri="{FF2B5EF4-FFF2-40B4-BE49-F238E27FC236}">
                <a16:creationId xmlns:a16="http://schemas.microsoft.com/office/drawing/2014/main" id="{2C9706E8-CC81-496E-9FAC-03245EA89F51}"/>
              </a:ext>
            </a:extLst>
          </p:cNvPr>
          <p:cNvPicPr>
            <a:picLocks noChangeAspect="1"/>
          </p:cNvPicPr>
          <p:nvPr/>
        </p:nvPicPr>
        <p:blipFill rotWithShape="1">
          <a:blip r:embed="rId6"/>
          <a:srcRect l="-134" t="8244" r="134" b="16755"/>
          <a:stretch/>
        </p:blipFill>
        <p:spPr>
          <a:xfrm>
            <a:off x="2312188" y="4500000"/>
            <a:ext cx="1080000" cy="1080000"/>
          </a:xfrm>
          <a:prstGeom prst="ellipse">
            <a:avLst/>
          </a:prstGeom>
          <a:ln>
            <a:noFill/>
          </a:ln>
          <a:effectLst>
            <a:outerShdw blurRad="50800" dist="38100" dir="2700000" algn="tl" rotWithShape="0">
              <a:prstClr val="black">
                <a:alpha val="40000"/>
              </a:prstClr>
            </a:outerShdw>
          </a:effectLst>
        </p:spPr>
      </p:pic>
      <p:sp>
        <p:nvSpPr>
          <p:cNvPr id="52" name="Textfeld 51">
            <a:extLst>
              <a:ext uri="{FF2B5EF4-FFF2-40B4-BE49-F238E27FC236}">
                <a16:creationId xmlns:a16="http://schemas.microsoft.com/office/drawing/2014/main" id="{0BCE78AC-BF1B-4D70-AA69-682F72E95223}"/>
              </a:ext>
            </a:extLst>
          </p:cNvPr>
          <p:cNvSpPr txBox="1"/>
          <p:nvPr/>
        </p:nvSpPr>
        <p:spPr>
          <a:xfrm>
            <a:off x="4752000" y="3239999"/>
            <a:ext cx="2700000" cy="720000"/>
          </a:xfrm>
          <a:prstGeom prst="rect">
            <a:avLst/>
          </a:prstGeom>
          <a:noFill/>
        </p:spPr>
        <p:txBody>
          <a:bodyPr wrap="square" rtlCol="0" anchor="t" anchorCtr="0">
            <a:noAutofit/>
          </a:bodyPr>
          <a:lstStyle/>
          <a:p>
            <a:pPr algn="ctr"/>
            <a:br>
              <a:rPr lang="de-DE" sz="1300" dirty="0"/>
            </a:br>
            <a:r>
              <a:rPr lang="de-DE" sz="1300" dirty="0"/>
              <a:t>Ministerin/Minister</a:t>
            </a:r>
          </a:p>
        </p:txBody>
      </p:sp>
      <p:sp>
        <p:nvSpPr>
          <p:cNvPr id="62" name="Textfeld 61">
            <a:extLst>
              <a:ext uri="{FF2B5EF4-FFF2-40B4-BE49-F238E27FC236}">
                <a16:creationId xmlns:a16="http://schemas.microsoft.com/office/drawing/2014/main" id="{ACE16FB0-4F66-4E05-86A4-555EFC041F6B}"/>
              </a:ext>
            </a:extLst>
          </p:cNvPr>
          <p:cNvSpPr txBox="1"/>
          <p:nvPr/>
        </p:nvSpPr>
        <p:spPr>
          <a:xfrm>
            <a:off x="4752000" y="5580000"/>
            <a:ext cx="2700000" cy="720000"/>
          </a:xfrm>
          <a:prstGeom prst="rect">
            <a:avLst/>
          </a:prstGeom>
          <a:noFill/>
        </p:spPr>
        <p:txBody>
          <a:bodyPr wrap="square" lIns="72000" rIns="72000" rtlCol="0" anchor="t" anchorCtr="0">
            <a:noAutofit/>
          </a:bodyPr>
          <a:lstStyle/>
          <a:p>
            <a:pPr algn="ctr"/>
            <a:r>
              <a:rPr lang="de-DE" sz="1300" dirty="0"/>
              <a:t>Parlamentarischer Staatssekretär/ Parlamentarische Staatssekretärin</a:t>
            </a:r>
          </a:p>
        </p:txBody>
      </p:sp>
    </p:spTree>
    <p:extLst>
      <p:ext uri="{BB962C8B-B14F-4D97-AF65-F5344CB8AC3E}">
        <p14:creationId xmlns:p14="http://schemas.microsoft.com/office/powerpoint/2010/main" val="1578522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hteck 120">
            <a:extLst>
              <a:ext uri="{FF2B5EF4-FFF2-40B4-BE49-F238E27FC236}">
                <a16:creationId xmlns:a16="http://schemas.microsoft.com/office/drawing/2014/main" id="{8660DE47-4B38-4408-96F4-C32919588C32}"/>
              </a:ext>
            </a:extLst>
          </p:cNvPr>
          <p:cNvSpPr/>
          <p:nvPr/>
        </p:nvSpPr>
        <p:spPr>
          <a:xfrm>
            <a:off x="1300061" y="1934324"/>
            <a:ext cx="1413911" cy="3578595"/>
          </a:xfrm>
          <a:prstGeom prst="rect">
            <a:avLst/>
          </a:prstGeom>
          <a:pattFill prst="pct50">
            <a:fgClr>
              <a:schemeClr val="bg2">
                <a:lumMod val="9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F83A46A-E5A1-432B-A0EE-6BC1E1FA776E}"/>
              </a:ext>
            </a:extLst>
          </p:cNvPr>
          <p:cNvSpPr>
            <a:spLocks noGrp="1"/>
          </p:cNvSpPr>
          <p:nvPr>
            <p:ph type="title"/>
          </p:nvPr>
        </p:nvSpPr>
        <p:spPr/>
        <p:txBody>
          <a:bodyPr/>
          <a:lstStyle/>
          <a:p>
            <a:r>
              <a:rPr lang="de-DE" dirty="0"/>
              <a:t>Aktueller Sachstand: </a:t>
            </a:r>
            <a:r>
              <a:rPr lang="de-DE" dirty="0">
                <a:solidFill>
                  <a:srgbClr val="87BA3E"/>
                </a:solidFill>
              </a:rPr>
              <a:t>GKV-Strukturreform</a:t>
            </a:r>
            <a:br>
              <a:rPr lang="de-DE" dirty="0"/>
            </a:br>
            <a:r>
              <a:rPr lang="de-DE" sz="2200" b="1" dirty="0">
                <a:solidFill>
                  <a:schemeClr val="tx2"/>
                </a:solidFill>
              </a:rPr>
              <a:t>Voraussichtlicher Gesetzgebungsprozess GKV-Strukturreform</a:t>
            </a:r>
          </a:p>
        </p:txBody>
      </p:sp>
      <p:sp>
        <p:nvSpPr>
          <p:cNvPr id="3" name="Foliennummernplatzhalter 2">
            <a:extLst>
              <a:ext uri="{FF2B5EF4-FFF2-40B4-BE49-F238E27FC236}">
                <a16:creationId xmlns:a16="http://schemas.microsoft.com/office/drawing/2014/main" id="{DB033C49-759C-496C-B112-7A6097E5DC0F}"/>
              </a:ext>
            </a:extLst>
          </p:cNvPr>
          <p:cNvSpPr>
            <a:spLocks noGrp="1"/>
          </p:cNvSpPr>
          <p:nvPr>
            <p:ph type="sldNum" sz="quarter" idx="10"/>
          </p:nvPr>
        </p:nvSpPr>
        <p:spPr/>
        <p:txBody>
          <a:bodyPr/>
          <a:lstStyle/>
          <a:p>
            <a:fld id="{E364C3BF-DD26-9348-9524-AD9C9E984CB1}" type="slidenum">
              <a:rPr lang="de-DE" smtClean="0"/>
              <a:pPr/>
              <a:t>6</a:t>
            </a:fld>
            <a:endParaRPr lang="de-DE" dirty="0"/>
          </a:p>
        </p:txBody>
      </p:sp>
      <p:sp>
        <p:nvSpPr>
          <p:cNvPr id="5" name="Rechteck 4">
            <a:extLst>
              <a:ext uri="{FF2B5EF4-FFF2-40B4-BE49-F238E27FC236}">
                <a16:creationId xmlns:a16="http://schemas.microsoft.com/office/drawing/2014/main" id="{0381E488-1021-4FC0-8169-3F7379CF5402}"/>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6" name="Rechteck 5">
            <a:extLst>
              <a:ext uri="{FF2B5EF4-FFF2-40B4-BE49-F238E27FC236}">
                <a16:creationId xmlns:a16="http://schemas.microsoft.com/office/drawing/2014/main" id="{276B0D7D-255B-4D75-9C8F-254F2AEE5949}"/>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7" name="Rechteck 6">
            <a:extLst>
              <a:ext uri="{FF2B5EF4-FFF2-40B4-BE49-F238E27FC236}">
                <a16:creationId xmlns:a16="http://schemas.microsoft.com/office/drawing/2014/main" id="{E252389F-2463-4F78-A96A-6775144D079E}"/>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8" name="Rechteck 7">
            <a:extLst>
              <a:ext uri="{FF2B5EF4-FFF2-40B4-BE49-F238E27FC236}">
                <a16:creationId xmlns:a16="http://schemas.microsoft.com/office/drawing/2014/main" id="{6FA437D9-ECC5-435C-AD9D-2CD349E1CC64}"/>
              </a:ext>
            </a:extLst>
          </p:cNvPr>
          <p:cNvSpPr/>
          <p:nvPr/>
        </p:nvSpPr>
        <p:spPr>
          <a:xfrm>
            <a:off x="884368"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Rückblick &amp; Ausblick</a:t>
            </a:r>
          </a:p>
        </p:txBody>
      </p:sp>
      <p:sp>
        <p:nvSpPr>
          <p:cNvPr id="9" name="Rechteck 8">
            <a:extLst>
              <a:ext uri="{FF2B5EF4-FFF2-40B4-BE49-F238E27FC236}">
                <a16:creationId xmlns:a16="http://schemas.microsoft.com/office/drawing/2014/main" id="{F4B63116-5EB1-4FCD-8E50-977922B26F9B}"/>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88" name="Foliennummernplatzhalter 2">
            <a:extLst>
              <a:ext uri="{FF2B5EF4-FFF2-40B4-BE49-F238E27FC236}">
                <a16:creationId xmlns:a16="http://schemas.microsoft.com/office/drawing/2014/main" id="{2272F1E3-3785-42C0-8908-C3B4421C0E80}"/>
              </a:ext>
            </a:extLst>
          </p:cNvPr>
          <p:cNvSpPr txBox="1">
            <a:spLocks/>
          </p:cNvSpPr>
          <p:nvPr/>
        </p:nvSpPr>
        <p:spPr>
          <a:xfrm>
            <a:off x="10744200" y="6022800"/>
            <a:ext cx="578069" cy="315052"/>
          </a:xfrm>
          <a:prstGeom prst="rect">
            <a:avLst/>
          </a:prstGeom>
        </p:spPr>
        <p:txBody>
          <a:bodyPr vert="horz" lIns="0" tIns="144000" rIns="0" bIns="0" rtlCol="0" anchor="t"/>
          <a:lstStyle>
            <a:defPPr>
              <a:defRPr lang="de-DE"/>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364C3BF-DD26-9348-9524-AD9C9E984CB1}" type="slidenum">
              <a:rPr lang="de-DE" smtClean="0"/>
              <a:pPr/>
              <a:t>6</a:t>
            </a:fld>
            <a:endParaRPr lang="de-DE" dirty="0"/>
          </a:p>
        </p:txBody>
      </p:sp>
      <p:sp>
        <p:nvSpPr>
          <p:cNvPr id="114" name="Pfeil: nach rechts 113">
            <a:extLst>
              <a:ext uri="{FF2B5EF4-FFF2-40B4-BE49-F238E27FC236}">
                <a16:creationId xmlns:a16="http://schemas.microsoft.com/office/drawing/2014/main" id="{EE3E1DDE-D169-4B95-82B7-1A9857123F46}"/>
              </a:ext>
            </a:extLst>
          </p:cNvPr>
          <p:cNvSpPr/>
          <p:nvPr/>
        </p:nvSpPr>
        <p:spPr>
          <a:xfrm rot="16200000">
            <a:off x="10281897" y="4036589"/>
            <a:ext cx="486000" cy="234000"/>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Pfeil: nach rechts 114">
            <a:extLst>
              <a:ext uri="{FF2B5EF4-FFF2-40B4-BE49-F238E27FC236}">
                <a16:creationId xmlns:a16="http://schemas.microsoft.com/office/drawing/2014/main" id="{337D6F57-A941-402F-A1EF-2FEDA2481F50}"/>
              </a:ext>
            </a:extLst>
          </p:cNvPr>
          <p:cNvSpPr/>
          <p:nvPr/>
        </p:nvSpPr>
        <p:spPr>
          <a:xfrm rot="5400000">
            <a:off x="10280592" y="5124299"/>
            <a:ext cx="486000" cy="23400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Rechteck 115">
            <a:extLst>
              <a:ext uri="{FF2B5EF4-FFF2-40B4-BE49-F238E27FC236}">
                <a16:creationId xmlns:a16="http://schemas.microsoft.com/office/drawing/2014/main" id="{D516F057-C064-4AE2-9F01-AF90C6419CF1}"/>
              </a:ext>
            </a:extLst>
          </p:cNvPr>
          <p:cNvSpPr/>
          <p:nvPr/>
        </p:nvSpPr>
        <p:spPr>
          <a:xfrm>
            <a:off x="10558906" y="4064512"/>
            <a:ext cx="1341120" cy="2502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87BA3E"/>
                </a:solidFill>
              </a:rPr>
              <a:t>Verabschiedet</a:t>
            </a:r>
          </a:p>
        </p:txBody>
      </p:sp>
      <p:sp>
        <p:nvSpPr>
          <p:cNvPr id="117" name="Rechteck 116">
            <a:extLst>
              <a:ext uri="{FF2B5EF4-FFF2-40B4-BE49-F238E27FC236}">
                <a16:creationId xmlns:a16="http://schemas.microsoft.com/office/drawing/2014/main" id="{3EB6D3C8-7E2A-4FB3-9536-49B104635D50}"/>
              </a:ext>
            </a:extLst>
          </p:cNvPr>
          <p:cNvSpPr/>
          <p:nvPr/>
        </p:nvSpPr>
        <p:spPr>
          <a:xfrm>
            <a:off x="10152115" y="5429477"/>
            <a:ext cx="1101016" cy="315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C00000"/>
                </a:solidFill>
              </a:rPr>
              <a:t>Abgelehnt</a:t>
            </a:r>
          </a:p>
        </p:txBody>
      </p:sp>
      <p:sp>
        <p:nvSpPr>
          <p:cNvPr id="119" name="Pfeil: nach rechts 118">
            <a:extLst>
              <a:ext uri="{FF2B5EF4-FFF2-40B4-BE49-F238E27FC236}">
                <a16:creationId xmlns:a16="http://schemas.microsoft.com/office/drawing/2014/main" id="{C33F5021-3B3B-4D6E-9644-75A9406423B0}"/>
              </a:ext>
            </a:extLst>
          </p:cNvPr>
          <p:cNvSpPr/>
          <p:nvPr/>
        </p:nvSpPr>
        <p:spPr>
          <a:xfrm>
            <a:off x="10773184" y="4585245"/>
            <a:ext cx="561142" cy="234000"/>
          </a:xfrm>
          <a:prstGeom prst="rightArrow">
            <a:avLst/>
          </a:prstGeom>
          <a:solidFill>
            <a:srgbClr val="174C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Rechteck 119">
            <a:extLst>
              <a:ext uri="{FF2B5EF4-FFF2-40B4-BE49-F238E27FC236}">
                <a16:creationId xmlns:a16="http://schemas.microsoft.com/office/drawing/2014/main" id="{753FAEA3-0E36-49C8-8D46-7B7412698622}"/>
              </a:ext>
            </a:extLst>
          </p:cNvPr>
          <p:cNvSpPr/>
          <p:nvPr/>
        </p:nvSpPr>
        <p:spPr>
          <a:xfrm>
            <a:off x="11294440" y="4557403"/>
            <a:ext cx="1101016" cy="315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dirty="0">
                <a:solidFill>
                  <a:srgbClr val="174C88"/>
                </a:solidFill>
              </a:rPr>
              <a:t>Vermittlungs-</a:t>
            </a:r>
          </a:p>
          <a:p>
            <a:r>
              <a:rPr lang="de-DE" sz="1100" dirty="0" err="1">
                <a:solidFill>
                  <a:srgbClr val="174C88"/>
                </a:solidFill>
              </a:rPr>
              <a:t>ausschuss</a:t>
            </a:r>
            <a:endParaRPr lang="de-DE" sz="1100" dirty="0">
              <a:solidFill>
                <a:srgbClr val="174C88"/>
              </a:solidFill>
            </a:endParaRPr>
          </a:p>
        </p:txBody>
      </p:sp>
      <p:sp>
        <p:nvSpPr>
          <p:cNvPr id="127" name="Textfeld 126">
            <a:extLst>
              <a:ext uri="{FF2B5EF4-FFF2-40B4-BE49-F238E27FC236}">
                <a16:creationId xmlns:a16="http://schemas.microsoft.com/office/drawing/2014/main" id="{1F5DC1EE-5011-4227-B80C-1E5C80C1714B}"/>
              </a:ext>
            </a:extLst>
          </p:cNvPr>
          <p:cNvSpPr txBox="1"/>
          <p:nvPr/>
        </p:nvSpPr>
        <p:spPr>
          <a:xfrm>
            <a:off x="1291079" y="1924800"/>
            <a:ext cx="1413911" cy="276999"/>
          </a:xfrm>
          <a:prstGeom prst="rect">
            <a:avLst/>
          </a:prstGeom>
          <a:noFill/>
        </p:spPr>
        <p:txBody>
          <a:bodyPr wrap="square" rtlCol="0">
            <a:spAutoFit/>
          </a:bodyPr>
          <a:lstStyle/>
          <a:p>
            <a:pPr algn="ctr"/>
            <a:r>
              <a:rPr lang="de-DE" sz="1200" b="1" dirty="0"/>
              <a:t>Sommerpause</a:t>
            </a:r>
          </a:p>
        </p:txBody>
      </p:sp>
      <p:sp>
        <p:nvSpPr>
          <p:cNvPr id="129" name="Textfeld 128">
            <a:extLst>
              <a:ext uri="{FF2B5EF4-FFF2-40B4-BE49-F238E27FC236}">
                <a16:creationId xmlns:a16="http://schemas.microsoft.com/office/drawing/2014/main" id="{CBB114E4-F0F4-4BC1-9C41-1812FF5EA613}"/>
              </a:ext>
            </a:extLst>
          </p:cNvPr>
          <p:cNvSpPr txBox="1"/>
          <p:nvPr/>
        </p:nvSpPr>
        <p:spPr>
          <a:xfrm>
            <a:off x="3055076" y="1924800"/>
            <a:ext cx="1170001" cy="276999"/>
          </a:xfrm>
          <a:prstGeom prst="rect">
            <a:avLst/>
          </a:prstGeom>
          <a:noFill/>
        </p:spPr>
        <p:txBody>
          <a:bodyPr wrap="square" lIns="0" rIns="0" rtlCol="0">
            <a:spAutoFit/>
          </a:bodyPr>
          <a:lstStyle/>
          <a:p>
            <a:r>
              <a:rPr lang="de-DE" sz="1200" b="1" dirty="0">
                <a:solidFill>
                  <a:srgbClr val="174C88"/>
                </a:solidFill>
              </a:rPr>
              <a:t>Bis Jahresende</a:t>
            </a:r>
          </a:p>
        </p:txBody>
      </p:sp>
      <p:sp>
        <p:nvSpPr>
          <p:cNvPr id="130" name="Textfeld 129">
            <a:extLst>
              <a:ext uri="{FF2B5EF4-FFF2-40B4-BE49-F238E27FC236}">
                <a16:creationId xmlns:a16="http://schemas.microsoft.com/office/drawing/2014/main" id="{281BAA7F-9E14-43C7-8BEA-7E22BA558C5C}"/>
              </a:ext>
            </a:extLst>
          </p:cNvPr>
          <p:cNvSpPr txBox="1"/>
          <p:nvPr/>
        </p:nvSpPr>
        <p:spPr>
          <a:xfrm>
            <a:off x="837950" y="6581001"/>
            <a:ext cx="3411806" cy="276999"/>
          </a:xfrm>
          <a:prstGeom prst="rect">
            <a:avLst/>
          </a:prstGeom>
          <a:noFill/>
        </p:spPr>
        <p:txBody>
          <a:bodyPr wrap="square" rtlCol="0">
            <a:spAutoFit/>
          </a:bodyPr>
          <a:lstStyle/>
          <a:p>
            <a:r>
              <a:rPr lang="de-DE" sz="1200" dirty="0"/>
              <a:t>* Wird oft auch als 1. Durchgang bezeichnet</a:t>
            </a:r>
          </a:p>
        </p:txBody>
      </p:sp>
      <p:sp>
        <p:nvSpPr>
          <p:cNvPr id="113" name="Rechteck 112">
            <a:extLst>
              <a:ext uri="{FF2B5EF4-FFF2-40B4-BE49-F238E27FC236}">
                <a16:creationId xmlns:a16="http://schemas.microsoft.com/office/drawing/2014/main" id="{FBFA6823-D475-4E7F-9C9B-BEDBAFACD6E8}"/>
              </a:ext>
            </a:extLst>
          </p:cNvPr>
          <p:cNvSpPr/>
          <p:nvPr/>
        </p:nvSpPr>
        <p:spPr>
          <a:xfrm>
            <a:off x="9524592" y="4469352"/>
            <a:ext cx="1170000" cy="450000"/>
          </a:xfrm>
          <a:prstGeom prst="rect">
            <a:avLst/>
          </a:prstGeom>
          <a:solidFill>
            <a:srgbClr val="93A98B"/>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2. Durchgang Bundesrat</a:t>
            </a:r>
          </a:p>
        </p:txBody>
      </p:sp>
      <p:sp>
        <p:nvSpPr>
          <p:cNvPr id="139" name="Pfeil: nach rechts 138">
            <a:extLst>
              <a:ext uri="{FF2B5EF4-FFF2-40B4-BE49-F238E27FC236}">
                <a16:creationId xmlns:a16="http://schemas.microsoft.com/office/drawing/2014/main" id="{99C6EC35-7F3A-4D51-B235-368DED685899}"/>
              </a:ext>
            </a:extLst>
          </p:cNvPr>
          <p:cNvSpPr/>
          <p:nvPr/>
        </p:nvSpPr>
        <p:spPr>
          <a:xfrm rot="5400000">
            <a:off x="9762375" y="4281747"/>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5" name="Rechteck 94">
            <a:extLst>
              <a:ext uri="{FF2B5EF4-FFF2-40B4-BE49-F238E27FC236}">
                <a16:creationId xmlns:a16="http://schemas.microsoft.com/office/drawing/2014/main" id="{F78143B3-49D9-469C-9FD1-32EAF54E3740}"/>
              </a:ext>
            </a:extLst>
          </p:cNvPr>
          <p:cNvSpPr/>
          <p:nvPr/>
        </p:nvSpPr>
        <p:spPr>
          <a:xfrm>
            <a:off x="889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2./3. Lesung</a:t>
            </a:r>
          </a:p>
        </p:txBody>
      </p:sp>
      <p:sp>
        <p:nvSpPr>
          <p:cNvPr id="138" name="Pfeil: nach rechts 137">
            <a:extLst>
              <a:ext uri="{FF2B5EF4-FFF2-40B4-BE49-F238E27FC236}">
                <a16:creationId xmlns:a16="http://schemas.microsoft.com/office/drawing/2014/main" id="{833FDB8F-432D-49E9-95B8-6F289453573C}"/>
              </a:ext>
            </a:extLst>
          </p:cNvPr>
          <p:cNvSpPr/>
          <p:nvPr/>
        </p:nvSpPr>
        <p:spPr>
          <a:xfrm>
            <a:off x="7282179" y="4036433"/>
            <a:ext cx="1692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6" name="Rechteck 95">
            <a:extLst>
              <a:ext uri="{FF2B5EF4-FFF2-40B4-BE49-F238E27FC236}">
                <a16:creationId xmlns:a16="http://schemas.microsoft.com/office/drawing/2014/main" id="{9C2B36ED-5840-498F-BA37-7803B65DFFEF}"/>
              </a:ext>
            </a:extLst>
          </p:cNvPr>
          <p:cNvSpPr/>
          <p:nvPr/>
        </p:nvSpPr>
        <p:spPr>
          <a:xfrm>
            <a:off x="754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Gesundheits-ausschuss</a:t>
            </a:r>
          </a:p>
        </p:txBody>
      </p:sp>
      <p:sp>
        <p:nvSpPr>
          <p:cNvPr id="92" name="Rechteck 91">
            <a:extLst>
              <a:ext uri="{FF2B5EF4-FFF2-40B4-BE49-F238E27FC236}">
                <a16:creationId xmlns:a16="http://schemas.microsoft.com/office/drawing/2014/main" id="{9C4BD268-A57F-4355-A521-768048EF5363}"/>
              </a:ext>
            </a:extLst>
          </p:cNvPr>
          <p:cNvSpPr/>
          <p:nvPr/>
        </p:nvSpPr>
        <p:spPr>
          <a:xfrm>
            <a:off x="6194592" y="3929352"/>
            <a:ext cx="1170000"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1. Lesung</a:t>
            </a:r>
          </a:p>
        </p:txBody>
      </p:sp>
      <p:sp>
        <p:nvSpPr>
          <p:cNvPr id="137" name="Pfeil: nach rechts 136">
            <a:extLst>
              <a:ext uri="{FF2B5EF4-FFF2-40B4-BE49-F238E27FC236}">
                <a16:creationId xmlns:a16="http://schemas.microsoft.com/office/drawing/2014/main" id="{2FF4B709-186A-43CF-B10F-487529CA74CA}"/>
              </a:ext>
            </a:extLst>
          </p:cNvPr>
          <p:cNvSpPr/>
          <p:nvPr/>
        </p:nvSpPr>
        <p:spPr>
          <a:xfrm rot="5400000">
            <a:off x="6435742" y="3743033"/>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4" name="Rechteck 93">
            <a:extLst>
              <a:ext uri="{FF2B5EF4-FFF2-40B4-BE49-F238E27FC236}">
                <a16:creationId xmlns:a16="http://schemas.microsoft.com/office/drawing/2014/main" id="{4C61E594-C48E-460D-8F60-0C1EAF9965B2}"/>
              </a:ext>
            </a:extLst>
          </p:cNvPr>
          <p:cNvSpPr/>
          <p:nvPr/>
        </p:nvSpPr>
        <p:spPr>
          <a:xfrm>
            <a:off x="5564592" y="3389352"/>
            <a:ext cx="1170000" cy="450000"/>
          </a:xfrm>
          <a:prstGeom prst="rect">
            <a:avLst/>
          </a:prstGeom>
          <a:solidFill>
            <a:srgbClr val="A6D396"/>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Gegen-äußerung</a:t>
            </a:r>
          </a:p>
        </p:txBody>
      </p:sp>
      <p:sp>
        <p:nvSpPr>
          <p:cNvPr id="136" name="Pfeil: nach rechts 135">
            <a:extLst>
              <a:ext uri="{FF2B5EF4-FFF2-40B4-BE49-F238E27FC236}">
                <a16:creationId xmlns:a16="http://schemas.microsoft.com/office/drawing/2014/main" id="{4FE31CD7-9F8C-4965-BC65-D520B53263E4}"/>
              </a:ext>
            </a:extLst>
          </p:cNvPr>
          <p:cNvSpPr/>
          <p:nvPr/>
        </p:nvSpPr>
        <p:spPr>
          <a:xfrm rot="16200000">
            <a:off x="5359649" y="4026883"/>
            <a:ext cx="756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3" name="Rechteck 92">
            <a:extLst>
              <a:ext uri="{FF2B5EF4-FFF2-40B4-BE49-F238E27FC236}">
                <a16:creationId xmlns:a16="http://schemas.microsoft.com/office/drawing/2014/main" id="{49ECFC8F-D7D0-479E-A051-E4AD854CCED3}"/>
              </a:ext>
            </a:extLst>
          </p:cNvPr>
          <p:cNvSpPr/>
          <p:nvPr/>
        </p:nvSpPr>
        <p:spPr>
          <a:xfrm>
            <a:off x="4934592" y="4469352"/>
            <a:ext cx="1170000" cy="450000"/>
          </a:xfrm>
          <a:prstGeom prst="rect">
            <a:avLst/>
          </a:prstGeom>
          <a:solidFill>
            <a:srgbClr val="93A98B"/>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Stellungnahme Bundesrat*</a:t>
            </a:r>
          </a:p>
        </p:txBody>
      </p:sp>
      <p:sp>
        <p:nvSpPr>
          <p:cNvPr id="135" name="Pfeil: nach rechts 134">
            <a:extLst>
              <a:ext uri="{FF2B5EF4-FFF2-40B4-BE49-F238E27FC236}">
                <a16:creationId xmlns:a16="http://schemas.microsoft.com/office/drawing/2014/main" id="{F8158782-428E-40FB-8973-B99E938AA56A}"/>
              </a:ext>
            </a:extLst>
          </p:cNvPr>
          <p:cNvSpPr/>
          <p:nvPr/>
        </p:nvSpPr>
        <p:spPr>
          <a:xfrm rot="5400000">
            <a:off x="4905416" y="4022872"/>
            <a:ext cx="792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1" name="Rechteck 90">
            <a:extLst>
              <a:ext uri="{FF2B5EF4-FFF2-40B4-BE49-F238E27FC236}">
                <a16:creationId xmlns:a16="http://schemas.microsoft.com/office/drawing/2014/main" id="{279CC45A-95F3-4BD8-8417-24CC19367949}"/>
              </a:ext>
            </a:extLst>
          </p:cNvPr>
          <p:cNvSpPr/>
          <p:nvPr/>
        </p:nvSpPr>
        <p:spPr>
          <a:xfrm>
            <a:off x="4304592" y="3389352"/>
            <a:ext cx="1170000" cy="450000"/>
          </a:xfrm>
          <a:prstGeom prst="rect">
            <a:avLst/>
          </a:prstGeom>
          <a:solidFill>
            <a:srgbClr val="A6D396"/>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Kabinetts-entwurf</a:t>
            </a:r>
          </a:p>
        </p:txBody>
      </p:sp>
      <p:sp>
        <p:nvSpPr>
          <p:cNvPr id="134" name="Pfeil: nach rechts 133">
            <a:extLst>
              <a:ext uri="{FF2B5EF4-FFF2-40B4-BE49-F238E27FC236}">
                <a16:creationId xmlns:a16="http://schemas.microsoft.com/office/drawing/2014/main" id="{A201B830-5096-4DC2-8A65-558F29279D56}"/>
              </a:ext>
            </a:extLst>
          </p:cNvPr>
          <p:cNvSpPr/>
          <p:nvPr/>
        </p:nvSpPr>
        <p:spPr>
          <a:xfrm rot="5400000">
            <a:off x="4536732" y="3206372"/>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90" name="Rechteck 89">
            <a:extLst>
              <a:ext uri="{FF2B5EF4-FFF2-40B4-BE49-F238E27FC236}">
                <a16:creationId xmlns:a16="http://schemas.microsoft.com/office/drawing/2014/main" id="{B09D5357-B65A-4380-A7C4-54E213F299C2}"/>
              </a:ext>
            </a:extLst>
          </p:cNvPr>
          <p:cNvSpPr/>
          <p:nvPr/>
        </p:nvSpPr>
        <p:spPr>
          <a:xfrm>
            <a:off x="3674592" y="2849352"/>
            <a:ext cx="1170000" cy="450000"/>
          </a:xfrm>
          <a:prstGeom prst="rect">
            <a:avLst/>
          </a:prstGeom>
          <a:solidFill>
            <a:srgbClr val="ACCDF1"/>
          </a:solidFill>
          <a:ln>
            <a:noFill/>
          </a:ln>
        </p:spPr>
        <p:style>
          <a:lnRef idx="0">
            <a:scrgbClr r="0" g="0" b="0"/>
          </a:lnRef>
          <a:fillRef idx="0">
            <a:scrgbClr r="0" g="0" b="0"/>
          </a:fillRef>
          <a:effectRef idx="0">
            <a:scrgbClr r="0" g="0" b="0"/>
          </a:effectRef>
          <a:fontRef idx="minor">
            <a:schemeClr val="lt1"/>
          </a:fontRef>
        </p:style>
        <p:txBody>
          <a:bodyPr lIns="36000" rIns="36000" rtlCol="0" anchor="ctr"/>
          <a:lstStyle/>
          <a:p>
            <a:pPr algn="ctr"/>
            <a:r>
              <a:rPr lang="de-DE" sz="1200" b="1" dirty="0">
                <a:solidFill>
                  <a:schemeClr val="tx1"/>
                </a:solidFill>
              </a:rPr>
              <a:t>Referenten-entwurf</a:t>
            </a:r>
          </a:p>
        </p:txBody>
      </p:sp>
      <p:sp>
        <p:nvSpPr>
          <p:cNvPr id="132" name="Pfeil: nach rechts 131">
            <a:extLst>
              <a:ext uri="{FF2B5EF4-FFF2-40B4-BE49-F238E27FC236}">
                <a16:creationId xmlns:a16="http://schemas.microsoft.com/office/drawing/2014/main" id="{CA193FD2-D33E-44D5-85F3-9B95CBB7231A}"/>
              </a:ext>
            </a:extLst>
          </p:cNvPr>
          <p:cNvSpPr/>
          <p:nvPr/>
        </p:nvSpPr>
        <p:spPr>
          <a:xfrm rot="5400000">
            <a:off x="3908709" y="2660043"/>
            <a:ext cx="270000"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89" name="Rechteck 88">
            <a:extLst>
              <a:ext uri="{FF2B5EF4-FFF2-40B4-BE49-F238E27FC236}">
                <a16:creationId xmlns:a16="http://schemas.microsoft.com/office/drawing/2014/main" id="{6F3C427F-84BD-4C7C-B35F-297ECC04FD38}"/>
              </a:ext>
            </a:extLst>
          </p:cNvPr>
          <p:cNvSpPr/>
          <p:nvPr/>
        </p:nvSpPr>
        <p:spPr>
          <a:xfrm>
            <a:off x="3044592" y="2309352"/>
            <a:ext cx="1170000" cy="450000"/>
          </a:xfrm>
          <a:prstGeom prst="rect">
            <a:avLst/>
          </a:prstGeom>
          <a:solidFill>
            <a:srgbClr val="8BA5C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Kommissions-bericht</a:t>
            </a:r>
          </a:p>
        </p:txBody>
      </p:sp>
      <p:sp>
        <p:nvSpPr>
          <p:cNvPr id="140" name="Pfeil: nach rechts 139">
            <a:extLst>
              <a:ext uri="{FF2B5EF4-FFF2-40B4-BE49-F238E27FC236}">
                <a16:creationId xmlns:a16="http://schemas.microsoft.com/office/drawing/2014/main" id="{A28B0C38-E70B-47D9-A976-54C6634209DB}"/>
              </a:ext>
            </a:extLst>
          </p:cNvPr>
          <p:cNvSpPr/>
          <p:nvPr/>
        </p:nvSpPr>
        <p:spPr>
          <a:xfrm>
            <a:off x="1039304" y="2095245"/>
            <a:ext cx="10420168" cy="235470"/>
          </a:xfrm>
          <a:prstGeom prst="rightArrow">
            <a:avLst/>
          </a:prstGeom>
          <a:solidFill>
            <a:srgbClr val="B7B7B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54" name="Textfeld 53">
            <a:extLst>
              <a:ext uri="{FF2B5EF4-FFF2-40B4-BE49-F238E27FC236}">
                <a16:creationId xmlns:a16="http://schemas.microsoft.com/office/drawing/2014/main" id="{CF090B47-9C1A-481E-A6E5-6D1FF68DE4C7}"/>
              </a:ext>
            </a:extLst>
          </p:cNvPr>
          <p:cNvSpPr txBox="1"/>
          <p:nvPr/>
        </p:nvSpPr>
        <p:spPr>
          <a:xfrm>
            <a:off x="890262" y="2308770"/>
            <a:ext cx="900000" cy="450000"/>
          </a:xfrm>
          <a:prstGeom prst="rect">
            <a:avLst/>
          </a:prstGeom>
          <a:noFill/>
        </p:spPr>
        <p:txBody>
          <a:bodyPr wrap="square" lIns="36000" rIns="36000" rtlCol="0" anchor="ctr" anchorCtr="0">
            <a:noAutofit/>
          </a:bodyPr>
          <a:lstStyle/>
          <a:p>
            <a:r>
              <a:rPr lang="de-DE" sz="1200" b="1" dirty="0">
                <a:solidFill>
                  <a:srgbClr val="174C88"/>
                </a:solidFill>
              </a:rPr>
              <a:t>FKG</a:t>
            </a:r>
          </a:p>
        </p:txBody>
      </p:sp>
      <p:sp>
        <p:nvSpPr>
          <p:cNvPr id="55" name="Textfeld 54">
            <a:extLst>
              <a:ext uri="{FF2B5EF4-FFF2-40B4-BE49-F238E27FC236}">
                <a16:creationId xmlns:a16="http://schemas.microsoft.com/office/drawing/2014/main" id="{4694C501-6948-4F4F-AD44-80C482611409}"/>
              </a:ext>
            </a:extLst>
          </p:cNvPr>
          <p:cNvSpPr txBox="1"/>
          <p:nvPr/>
        </p:nvSpPr>
        <p:spPr>
          <a:xfrm>
            <a:off x="890262" y="2849352"/>
            <a:ext cx="900000" cy="450000"/>
          </a:xfrm>
          <a:prstGeom prst="rect">
            <a:avLst/>
          </a:prstGeom>
          <a:noFill/>
        </p:spPr>
        <p:txBody>
          <a:bodyPr wrap="square" lIns="36000" rIns="36000" rtlCol="0" anchor="ctr" anchorCtr="0">
            <a:noAutofit/>
          </a:bodyPr>
          <a:lstStyle/>
          <a:p>
            <a:r>
              <a:rPr lang="de-DE" sz="1200" b="1" dirty="0">
                <a:solidFill>
                  <a:srgbClr val="5A9BE3"/>
                </a:solidFill>
              </a:rPr>
              <a:t>BMG</a:t>
            </a:r>
          </a:p>
        </p:txBody>
      </p:sp>
      <p:sp>
        <p:nvSpPr>
          <p:cNvPr id="56" name="Textfeld 55">
            <a:extLst>
              <a:ext uri="{FF2B5EF4-FFF2-40B4-BE49-F238E27FC236}">
                <a16:creationId xmlns:a16="http://schemas.microsoft.com/office/drawing/2014/main" id="{FA7DF7BE-6EDA-4CBF-AAAA-01E1398B5948}"/>
              </a:ext>
            </a:extLst>
          </p:cNvPr>
          <p:cNvSpPr txBox="1"/>
          <p:nvPr/>
        </p:nvSpPr>
        <p:spPr>
          <a:xfrm>
            <a:off x="890262" y="3389352"/>
            <a:ext cx="900000" cy="450000"/>
          </a:xfrm>
          <a:prstGeom prst="rect">
            <a:avLst/>
          </a:prstGeom>
          <a:noFill/>
        </p:spPr>
        <p:txBody>
          <a:bodyPr wrap="square" lIns="36000" rIns="36000" rtlCol="0" anchor="ctr" anchorCtr="0">
            <a:noAutofit/>
          </a:bodyPr>
          <a:lstStyle/>
          <a:p>
            <a:r>
              <a:rPr lang="de-DE" sz="1200" b="1" dirty="0">
                <a:solidFill>
                  <a:srgbClr val="4EA72E"/>
                </a:solidFill>
              </a:rPr>
              <a:t>Regierung</a:t>
            </a:r>
          </a:p>
        </p:txBody>
      </p:sp>
      <p:sp>
        <p:nvSpPr>
          <p:cNvPr id="57" name="Textfeld 56">
            <a:extLst>
              <a:ext uri="{FF2B5EF4-FFF2-40B4-BE49-F238E27FC236}">
                <a16:creationId xmlns:a16="http://schemas.microsoft.com/office/drawing/2014/main" id="{5A02BACB-AC0B-4602-A102-E96C15E80271}"/>
              </a:ext>
            </a:extLst>
          </p:cNvPr>
          <p:cNvSpPr txBox="1"/>
          <p:nvPr/>
        </p:nvSpPr>
        <p:spPr>
          <a:xfrm>
            <a:off x="890262" y="3929352"/>
            <a:ext cx="900000" cy="450000"/>
          </a:xfrm>
          <a:prstGeom prst="rect">
            <a:avLst/>
          </a:prstGeom>
          <a:noFill/>
        </p:spPr>
        <p:txBody>
          <a:bodyPr wrap="square" lIns="36000" rIns="36000" rtlCol="0" anchor="ctr" anchorCtr="0">
            <a:noAutofit/>
          </a:bodyPr>
          <a:lstStyle/>
          <a:p>
            <a:r>
              <a:rPr lang="de-DE" sz="1200" b="1" dirty="0">
                <a:solidFill>
                  <a:srgbClr val="87BA3E"/>
                </a:solidFill>
              </a:rPr>
              <a:t>Bundestag</a:t>
            </a:r>
          </a:p>
        </p:txBody>
      </p:sp>
      <p:sp>
        <p:nvSpPr>
          <p:cNvPr id="58" name="Textfeld 57">
            <a:extLst>
              <a:ext uri="{FF2B5EF4-FFF2-40B4-BE49-F238E27FC236}">
                <a16:creationId xmlns:a16="http://schemas.microsoft.com/office/drawing/2014/main" id="{BCBA3AFF-EB18-46DE-B55D-3CA25B79B030}"/>
              </a:ext>
            </a:extLst>
          </p:cNvPr>
          <p:cNvSpPr txBox="1"/>
          <p:nvPr/>
        </p:nvSpPr>
        <p:spPr>
          <a:xfrm>
            <a:off x="890262" y="4469352"/>
            <a:ext cx="900000" cy="450000"/>
          </a:xfrm>
          <a:prstGeom prst="rect">
            <a:avLst/>
          </a:prstGeom>
          <a:noFill/>
        </p:spPr>
        <p:txBody>
          <a:bodyPr wrap="square" lIns="36000" rIns="36000" rtlCol="0" anchor="ctr" anchorCtr="0">
            <a:noAutofit/>
          </a:bodyPr>
          <a:lstStyle/>
          <a:p>
            <a:r>
              <a:rPr lang="de-DE" sz="1200" b="1" dirty="0">
                <a:solidFill>
                  <a:srgbClr val="275317"/>
                </a:solidFill>
              </a:rPr>
              <a:t>Bundesrat</a:t>
            </a:r>
          </a:p>
        </p:txBody>
      </p:sp>
      <p:sp>
        <p:nvSpPr>
          <p:cNvPr id="60" name="Pfeil: nach rechts 59">
            <a:extLst>
              <a:ext uri="{FF2B5EF4-FFF2-40B4-BE49-F238E27FC236}">
                <a16:creationId xmlns:a16="http://schemas.microsoft.com/office/drawing/2014/main" id="{D5F9170E-20FC-4B78-A7F3-67A84B8FE9AB}"/>
              </a:ext>
            </a:extLst>
          </p:cNvPr>
          <p:cNvSpPr/>
          <p:nvPr/>
        </p:nvSpPr>
        <p:spPr>
          <a:xfrm>
            <a:off x="2508069" y="2422285"/>
            <a:ext cx="620167" cy="235470"/>
          </a:xfrm>
          <a:prstGeom prst="rightArrow">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F9298FA7-59A2-4484-A5FB-EC4D90EEB1EC}"/>
              </a:ext>
            </a:extLst>
          </p:cNvPr>
          <p:cNvSpPr/>
          <p:nvPr/>
        </p:nvSpPr>
        <p:spPr>
          <a:xfrm>
            <a:off x="1439700" y="2308771"/>
            <a:ext cx="1170000" cy="450000"/>
          </a:xfrm>
          <a:prstGeom prst="rect">
            <a:avLst/>
          </a:prstGeom>
          <a:solidFill>
            <a:srgbClr val="8BA5C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rPr>
              <a:t>Fragebogen an die Kassen</a:t>
            </a:r>
          </a:p>
        </p:txBody>
      </p:sp>
    </p:spTree>
    <p:extLst>
      <p:ext uri="{BB962C8B-B14F-4D97-AF65-F5344CB8AC3E}">
        <p14:creationId xmlns:p14="http://schemas.microsoft.com/office/powerpoint/2010/main" val="4164524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D067AF-B096-4108-8C9B-0DA9D4C8380F}"/>
              </a:ext>
            </a:extLst>
          </p:cNvPr>
          <p:cNvSpPr>
            <a:spLocks noGrp="1"/>
          </p:cNvSpPr>
          <p:nvPr>
            <p:ph type="title"/>
          </p:nvPr>
        </p:nvSpPr>
        <p:spPr/>
        <p:txBody>
          <a:bodyPr/>
          <a:lstStyle/>
          <a:p>
            <a:r>
              <a:rPr lang="de-DE" dirty="0">
                <a:solidFill>
                  <a:srgbClr val="87BA3E"/>
                </a:solidFill>
              </a:rPr>
              <a:t>Aktueller Sachstand GKV-Strukturreform</a:t>
            </a:r>
            <a:br>
              <a:rPr lang="de-DE" dirty="0">
                <a:solidFill>
                  <a:srgbClr val="87BA3E"/>
                </a:solidFill>
              </a:rPr>
            </a:br>
            <a:r>
              <a:rPr lang="de-DE" sz="2200" b="1" dirty="0">
                <a:solidFill>
                  <a:schemeClr val="tx2"/>
                </a:solidFill>
              </a:rPr>
              <a:t>Weitere Gesetzesvorhaben: voraussichtlicher Zeitplan der Referentenentwürfe</a:t>
            </a:r>
            <a:endParaRPr lang="de-DE" sz="2200" dirty="0">
              <a:solidFill>
                <a:srgbClr val="87BA3E"/>
              </a:solidFill>
            </a:endParaRPr>
          </a:p>
        </p:txBody>
      </p:sp>
      <p:sp>
        <p:nvSpPr>
          <p:cNvPr id="3" name="Foliennummernplatzhalter 2">
            <a:extLst>
              <a:ext uri="{FF2B5EF4-FFF2-40B4-BE49-F238E27FC236}">
                <a16:creationId xmlns:a16="http://schemas.microsoft.com/office/drawing/2014/main" id="{0ADF9528-4E8A-4759-85BC-B427DEF427D6}"/>
              </a:ext>
            </a:extLst>
          </p:cNvPr>
          <p:cNvSpPr>
            <a:spLocks noGrp="1"/>
          </p:cNvSpPr>
          <p:nvPr>
            <p:ph type="sldNum" sz="quarter" idx="10"/>
          </p:nvPr>
        </p:nvSpPr>
        <p:spPr/>
        <p:txBody>
          <a:bodyPr/>
          <a:lstStyle/>
          <a:p>
            <a:fld id="{E364C3BF-DD26-9348-9524-AD9C9E984CB1}" type="slidenum">
              <a:rPr lang="de-DE" smtClean="0"/>
              <a:pPr/>
              <a:t>7</a:t>
            </a:fld>
            <a:endParaRPr lang="de-DE" dirty="0"/>
          </a:p>
        </p:txBody>
      </p:sp>
      <p:sp>
        <p:nvSpPr>
          <p:cNvPr id="43" name="Rechteck 42">
            <a:extLst>
              <a:ext uri="{FF2B5EF4-FFF2-40B4-BE49-F238E27FC236}">
                <a16:creationId xmlns:a16="http://schemas.microsoft.com/office/drawing/2014/main" id="{4221FB80-BDE8-47B5-A84E-52069676AA05}"/>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44" name="Rechteck 43">
            <a:extLst>
              <a:ext uri="{FF2B5EF4-FFF2-40B4-BE49-F238E27FC236}">
                <a16:creationId xmlns:a16="http://schemas.microsoft.com/office/drawing/2014/main" id="{8905F247-C3AF-4AD4-BDD2-DD098BA9E6BE}"/>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45" name="Rechteck 44">
            <a:extLst>
              <a:ext uri="{FF2B5EF4-FFF2-40B4-BE49-F238E27FC236}">
                <a16:creationId xmlns:a16="http://schemas.microsoft.com/office/drawing/2014/main" id="{2479CB7B-849F-4188-9BD0-639C6ED81BD4}"/>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46" name="Rechteck 45">
            <a:extLst>
              <a:ext uri="{FF2B5EF4-FFF2-40B4-BE49-F238E27FC236}">
                <a16:creationId xmlns:a16="http://schemas.microsoft.com/office/drawing/2014/main" id="{C4A357B8-7051-4CDE-B5BF-5598C6357F8B}"/>
              </a:ext>
            </a:extLst>
          </p:cNvPr>
          <p:cNvSpPr/>
          <p:nvPr/>
        </p:nvSpPr>
        <p:spPr>
          <a:xfrm>
            <a:off x="884368"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Rückblick &amp; Ausblick</a:t>
            </a:r>
          </a:p>
        </p:txBody>
      </p:sp>
      <p:sp>
        <p:nvSpPr>
          <p:cNvPr id="47" name="Rechteck 46">
            <a:extLst>
              <a:ext uri="{FF2B5EF4-FFF2-40B4-BE49-F238E27FC236}">
                <a16:creationId xmlns:a16="http://schemas.microsoft.com/office/drawing/2014/main" id="{7478EEE2-2B63-43F2-B2D5-E664B1F1C66A}"/>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15" name="Rechteck 14">
            <a:extLst>
              <a:ext uri="{FF2B5EF4-FFF2-40B4-BE49-F238E27FC236}">
                <a16:creationId xmlns:a16="http://schemas.microsoft.com/office/drawing/2014/main" id="{33B75F49-433F-417C-B03E-70068A84CE27}"/>
              </a:ext>
            </a:extLst>
          </p:cNvPr>
          <p:cNvSpPr/>
          <p:nvPr/>
        </p:nvSpPr>
        <p:spPr>
          <a:xfrm>
            <a:off x="884368" y="1860924"/>
            <a:ext cx="2170539" cy="4160463"/>
          </a:xfrm>
          <a:prstGeom prst="rect">
            <a:avLst/>
          </a:prstGeom>
          <a:pattFill prst="dkUpDiag">
            <a:fgClr>
              <a:schemeClr val="accent4">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F83F9A21-B07C-46F5-8EE8-0A1D63F29E09}"/>
              </a:ext>
            </a:extLst>
          </p:cNvPr>
          <p:cNvSpPr/>
          <p:nvPr/>
        </p:nvSpPr>
        <p:spPr>
          <a:xfrm>
            <a:off x="874712" y="2095245"/>
            <a:ext cx="10584760" cy="235470"/>
          </a:xfrm>
          <a:prstGeom prst="rightArrow">
            <a:avLst/>
          </a:prstGeom>
          <a:solidFill>
            <a:srgbClr val="B7B7B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55E957AB-A420-4C51-B884-F28954529DDC}"/>
              </a:ext>
            </a:extLst>
          </p:cNvPr>
          <p:cNvSpPr/>
          <p:nvPr/>
        </p:nvSpPr>
        <p:spPr>
          <a:xfrm>
            <a:off x="8970275" y="2376000"/>
            <a:ext cx="2347012" cy="45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t>GKV-Strukturreform</a:t>
            </a:r>
          </a:p>
        </p:txBody>
      </p:sp>
      <p:sp>
        <p:nvSpPr>
          <p:cNvPr id="20" name="Rechteck 19">
            <a:extLst>
              <a:ext uri="{FF2B5EF4-FFF2-40B4-BE49-F238E27FC236}">
                <a16:creationId xmlns:a16="http://schemas.microsoft.com/office/drawing/2014/main" id="{205B7B4D-BD98-4E08-BEB8-95BD72CD7E1F}"/>
              </a:ext>
            </a:extLst>
          </p:cNvPr>
          <p:cNvSpPr/>
          <p:nvPr/>
        </p:nvSpPr>
        <p:spPr>
          <a:xfrm>
            <a:off x="2683550" y="3096000"/>
            <a:ext cx="1895629" cy="449943"/>
          </a:xfrm>
          <a:prstGeom prst="rect">
            <a:avLst/>
          </a:prstGeom>
          <a:solidFill>
            <a:srgbClr val="174C8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400" b="1" dirty="0"/>
              <a:t>Pflegeneuordnungs-gesetz (PNOG)</a:t>
            </a:r>
          </a:p>
        </p:txBody>
      </p:sp>
      <p:sp>
        <p:nvSpPr>
          <p:cNvPr id="21" name="Rechteck 20">
            <a:extLst>
              <a:ext uri="{FF2B5EF4-FFF2-40B4-BE49-F238E27FC236}">
                <a16:creationId xmlns:a16="http://schemas.microsoft.com/office/drawing/2014/main" id="{F817F12F-BE4F-43BF-98CC-25D4260AD09E}"/>
              </a:ext>
            </a:extLst>
          </p:cNvPr>
          <p:cNvSpPr/>
          <p:nvPr/>
        </p:nvSpPr>
        <p:spPr>
          <a:xfrm>
            <a:off x="3238884" y="5256000"/>
            <a:ext cx="5740818" cy="449943"/>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400" b="1" dirty="0"/>
              <a:t>Primärversorgungsgesetz</a:t>
            </a:r>
          </a:p>
        </p:txBody>
      </p:sp>
      <p:sp>
        <p:nvSpPr>
          <p:cNvPr id="22" name="Rechteck 21">
            <a:extLst>
              <a:ext uri="{FF2B5EF4-FFF2-40B4-BE49-F238E27FC236}">
                <a16:creationId xmlns:a16="http://schemas.microsoft.com/office/drawing/2014/main" id="{B01FC604-C05F-4EAF-A464-16F974595255}"/>
              </a:ext>
            </a:extLst>
          </p:cNvPr>
          <p:cNvSpPr/>
          <p:nvPr/>
        </p:nvSpPr>
        <p:spPr>
          <a:xfrm>
            <a:off x="3234907" y="4536000"/>
            <a:ext cx="5740818" cy="449943"/>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400" b="1" dirty="0"/>
              <a:t>Präventionsgesetz</a:t>
            </a:r>
          </a:p>
        </p:txBody>
      </p:sp>
      <p:sp>
        <p:nvSpPr>
          <p:cNvPr id="23" name="Rechteck 22">
            <a:extLst>
              <a:ext uri="{FF2B5EF4-FFF2-40B4-BE49-F238E27FC236}">
                <a16:creationId xmlns:a16="http://schemas.microsoft.com/office/drawing/2014/main" id="{48E40C9B-E096-490E-AC8E-9C665AB96819}"/>
              </a:ext>
            </a:extLst>
          </p:cNvPr>
          <p:cNvSpPr/>
          <p:nvPr/>
        </p:nvSpPr>
        <p:spPr>
          <a:xfrm>
            <a:off x="1686271" y="3816000"/>
            <a:ext cx="2428965" cy="449943"/>
          </a:xfrm>
          <a:prstGeom prst="rect">
            <a:avLst/>
          </a:prstGeom>
          <a:solidFill>
            <a:srgbClr val="5A9BE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400" b="1" dirty="0"/>
              <a:t>Gesundheitssicher-</a:t>
            </a:r>
            <a:r>
              <a:rPr lang="de-DE" sz="1400" b="1" dirty="0" err="1"/>
              <a:t>stellungsgesetz</a:t>
            </a:r>
            <a:r>
              <a:rPr lang="de-DE" sz="1400" b="1" dirty="0"/>
              <a:t> (</a:t>
            </a:r>
            <a:r>
              <a:rPr lang="de-DE" sz="1400" b="1" dirty="0" err="1"/>
              <a:t>GeSiG</a:t>
            </a:r>
            <a:r>
              <a:rPr lang="de-DE" sz="1400" b="1" dirty="0"/>
              <a:t>)</a:t>
            </a:r>
          </a:p>
        </p:txBody>
      </p:sp>
      <p:sp>
        <p:nvSpPr>
          <p:cNvPr id="6" name="Rechteck 5">
            <a:extLst>
              <a:ext uri="{FF2B5EF4-FFF2-40B4-BE49-F238E27FC236}">
                <a16:creationId xmlns:a16="http://schemas.microsoft.com/office/drawing/2014/main" id="{7C8B3FF5-FFC5-48F9-BAE9-83DB01B368FB}"/>
              </a:ext>
            </a:extLst>
          </p:cNvPr>
          <p:cNvSpPr/>
          <p:nvPr/>
        </p:nvSpPr>
        <p:spPr>
          <a:xfrm>
            <a:off x="2679703" y="1800000"/>
            <a:ext cx="1440000" cy="235470"/>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September</a:t>
            </a:r>
          </a:p>
        </p:txBody>
      </p:sp>
      <p:sp>
        <p:nvSpPr>
          <p:cNvPr id="24" name="Rechteck 23">
            <a:extLst>
              <a:ext uri="{FF2B5EF4-FFF2-40B4-BE49-F238E27FC236}">
                <a16:creationId xmlns:a16="http://schemas.microsoft.com/office/drawing/2014/main" id="{39D5E122-BBBE-44CA-B5C4-FECC8D5604E7}"/>
              </a:ext>
            </a:extLst>
          </p:cNvPr>
          <p:cNvSpPr/>
          <p:nvPr/>
        </p:nvSpPr>
        <p:spPr>
          <a:xfrm>
            <a:off x="4299703" y="1800000"/>
            <a:ext cx="1440000" cy="235470"/>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Oktober</a:t>
            </a:r>
          </a:p>
        </p:txBody>
      </p:sp>
      <p:sp>
        <p:nvSpPr>
          <p:cNvPr id="25" name="Rechteck 24">
            <a:extLst>
              <a:ext uri="{FF2B5EF4-FFF2-40B4-BE49-F238E27FC236}">
                <a16:creationId xmlns:a16="http://schemas.microsoft.com/office/drawing/2014/main" id="{432D5336-3452-4AF3-AD96-D8048E76E9C1}"/>
              </a:ext>
            </a:extLst>
          </p:cNvPr>
          <p:cNvSpPr/>
          <p:nvPr/>
        </p:nvSpPr>
        <p:spPr>
          <a:xfrm>
            <a:off x="5919703" y="1800000"/>
            <a:ext cx="1440000" cy="235470"/>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November</a:t>
            </a:r>
          </a:p>
        </p:txBody>
      </p:sp>
      <p:sp>
        <p:nvSpPr>
          <p:cNvPr id="26" name="Rechteck 25">
            <a:extLst>
              <a:ext uri="{FF2B5EF4-FFF2-40B4-BE49-F238E27FC236}">
                <a16:creationId xmlns:a16="http://schemas.microsoft.com/office/drawing/2014/main" id="{AA573AEB-7A2A-4EDE-958D-3D6BD5100E82}"/>
              </a:ext>
            </a:extLst>
          </p:cNvPr>
          <p:cNvSpPr/>
          <p:nvPr/>
        </p:nvSpPr>
        <p:spPr>
          <a:xfrm>
            <a:off x="7539703" y="1800000"/>
            <a:ext cx="1440000" cy="255781"/>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Dezember</a:t>
            </a:r>
          </a:p>
        </p:txBody>
      </p:sp>
      <p:sp>
        <p:nvSpPr>
          <p:cNvPr id="27" name="Rechteck 26">
            <a:extLst>
              <a:ext uri="{FF2B5EF4-FFF2-40B4-BE49-F238E27FC236}">
                <a16:creationId xmlns:a16="http://schemas.microsoft.com/office/drawing/2014/main" id="{701FD931-3A37-423D-B60D-3D23B257A18E}"/>
              </a:ext>
            </a:extLst>
          </p:cNvPr>
          <p:cNvSpPr/>
          <p:nvPr/>
        </p:nvSpPr>
        <p:spPr>
          <a:xfrm>
            <a:off x="9159703" y="1800000"/>
            <a:ext cx="1972594" cy="235470"/>
          </a:xfrm>
          <a:prstGeom prst="rect">
            <a:avLst/>
          </a:prstGeom>
          <a:solidFill>
            <a:srgbClr val="87BA3E">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2027</a:t>
            </a:r>
          </a:p>
        </p:txBody>
      </p:sp>
      <p:sp>
        <p:nvSpPr>
          <p:cNvPr id="29" name="Rechteck 28">
            <a:extLst>
              <a:ext uri="{FF2B5EF4-FFF2-40B4-BE49-F238E27FC236}">
                <a16:creationId xmlns:a16="http://schemas.microsoft.com/office/drawing/2014/main" id="{5B48A96B-13B3-481D-80FA-BAC982C71304}"/>
              </a:ext>
            </a:extLst>
          </p:cNvPr>
          <p:cNvSpPr/>
          <p:nvPr/>
        </p:nvSpPr>
        <p:spPr>
          <a:xfrm>
            <a:off x="1059703" y="1800000"/>
            <a:ext cx="1440000" cy="235470"/>
          </a:xfrm>
          <a:prstGeom prst="rect">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August</a:t>
            </a:r>
          </a:p>
        </p:txBody>
      </p:sp>
      <p:sp>
        <p:nvSpPr>
          <p:cNvPr id="19" name="Rechteck 18">
            <a:extLst>
              <a:ext uri="{FF2B5EF4-FFF2-40B4-BE49-F238E27FC236}">
                <a16:creationId xmlns:a16="http://schemas.microsoft.com/office/drawing/2014/main" id="{5CE120F6-DD05-4EF6-A37E-39B537C534F9}"/>
              </a:ext>
            </a:extLst>
          </p:cNvPr>
          <p:cNvSpPr/>
          <p:nvPr/>
        </p:nvSpPr>
        <p:spPr>
          <a:xfrm>
            <a:off x="3238884" y="2375174"/>
            <a:ext cx="5731393" cy="450000"/>
          </a:xfrm>
          <a:prstGeom prst="rect">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2. Bericht der </a:t>
            </a:r>
            <a:r>
              <a:rPr lang="de-DE" sz="1400" b="1" dirty="0" err="1">
                <a:solidFill>
                  <a:schemeClr val="tx1"/>
                </a:solidFill>
              </a:rPr>
              <a:t>FinanzKommission</a:t>
            </a:r>
            <a:r>
              <a:rPr lang="de-DE" sz="1400" b="1" dirty="0">
                <a:solidFill>
                  <a:schemeClr val="tx1"/>
                </a:solidFill>
              </a:rPr>
              <a:t> Gesundheit</a:t>
            </a:r>
          </a:p>
        </p:txBody>
      </p:sp>
      <p:sp>
        <p:nvSpPr>
          <p:cNvPr id="34" name="Gleichschenkliges Dreieck 33">
            <a:extLst>
              <a:ext uri="{FF2B5EF4-FFF2-40B4-BE49-F238E27FC236}">
                <a16:creationId xmlns:a16="http://schemas.microsoft.com/office/drawing/2014/main" id="{05181367-6928-4F69-99D3-F65375136CDD}"/>
              </a:ext>
            </a:extLst>
          </p:cNvPr>
          <p:cNvSpPr/>
          <p:nvPr/>
        </p:nvSpPr>
        <p:spPr>
          <a:xfrm rot="5400000">
            <a:off x="8857805" y="2482651"/>
            <a:ext cx="449943" cy="225000"/>
          </a:xfrm>
          <a:prstGeom prst="triangle">
            <a:avLst/>
          </a:prstGeom>
          <a:solidFill>
            <a:srgbClr val="C3DC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48" name="Gleichschenkliges Dreieck 47">
            <a:extLst>
              <a:ext uri="{FF2B5EF4-FFF2-40B4-BE49-F238E27FC236}">
                <a16:creationId xmlns:a16="http://schemas.microsoft.com/office/drawing/2014/main" id="{6FE75E7C-ED34-451D-8C76-AFCF25EE0FA3}"/>
              </a:ext>
            </a:extLst>
          </p:cNvPr>
          <p:cNvSpPr/>
          <p:nvPr/>
        </p:nvSpPr>
        <p:spPr>
          <a:xfrm rot="5400000">
            <a:off x="4466708" y="3208472"/>
            <a:ext cx="449943" cy="225000"/>
          </a:xfrm>
          <a:prstGeom prst="triangle">
            <a:avLst>
              <a:gd name="adj" fmla="val 48989"/>
            </a:avLst>
          </a:prstGeom>
          <a:solidFill>
            <a:srgbClr val="174C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49" name="Gleichschenkliges Dreieck 48">
            <a:extLst>
              <a:ext uri="{FF2B5EF4-FFF2-40B4-BE49-F238E27FC236}">
                <a16:creationId xmlns:a16="http://schemas.microsoft.com/office/drawing/2014/main" id="{6D631AA4-5278-428A-8CDA-F211688FB4BE}"/>
              </a:ext>
            </a:extLst>
          </p:cNvPr>
          <p:cNvSpPr/>
          <p:nvPr/>
        </p:nvSpPr>
        <p:spPr>
          <a:xfrm rot="5400000">
            <a:off x="3998968" y="3931271"/>
            <a:ext cx="449943" cy="225000"/>
          </a:xfrm>
          <a:prstGeom prst="triangle">
            <a:avLst/>
          </a:prstGeom>
          <a:solidFill>
            <a:srgbClr val="5A9B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0" name="Gleichschenkliges Dreieck 49">
            <a:extLst>
              <a:ext uri="{FF2B5EF4-FFF2-40B4-BE49-F238E27FC236}">
                <a16:creationId xmlns:a16="http://schemas.microsoft.com/office/drawing/2014/main" id="{CF4179B1-84BD-45F8-BFB9-91C1E11B8F00}"/>
              </a:ext>
            </a:extLst>
          </p:cNvPr>
          <p:cNvSpPr/>
          <p:nvPr/>
        </p:nvSpPr>
        <p:spPr>
          <a:xfrm rot="5400000">
            <a:off x="8864065" y="4649298"/>
            <a:ext cx="449943" cy="225000"/>
          </a:xfrm>
          <a:prstGeom prst="triangl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1" name="Gleichschenkliges Dreieck 50">
            <a:extLst>
              <a:ext uri="{FF2B5EF4-FFF2-40B4-BE49-F238E27FC236}">
                <a16:creationId xmlns:a16="http://schemas.microsoft.com/office/drawing/2014/main" id="{0C80A0A8-F4AE-441D-9921-D279F3E88EB0}"/>
              </a:ext>
            </a:extLst>
          </p:cNvPr>
          <p:cNvSpPr/>
          <p:nvPr/>
        </p:nvSpPr>
        <p:spPr>
          <a:xfrm rot="5400000">
            <a:off x="8866903" y="5368472"/>
            <a:ext cx="449943" cy="225000"/>
          </a:xfrm>
          <a:prstGeom prst="triangle">
            <a:avLst/>
          </a:prstGeom>
          <a:solidFill>
            <a:srgbClr val="1B5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1" name="Textfeld 10">
            <a:extLst>
              <a:ext uri="{FF2B5EF4-FFF2-40B4-BE49-F238E27FC236}">
                <a16:creationId xmlns:a16="http://schemas.microsoft.com/office/drawing/2014/main" id="{8CFD619E-DDA8-4AF7-9870-2EA3234C3C03}"/>
              </a:ext>
            </a:extLst>
          </p:cNvPr>
          <p:cNvSpPr txBox="1"/>
          <p:nvPr/>
        </p:nvSpPr>
        <p:spPr>
          <a:xfrm>
            <a:off x="884368" y="5766868"/>
            <a:ext cx="2170539" cy="307777"/>
          </a:xfrm>
          <a:prstGeom prst="rect">
            <a:avLst/>
          </a:prstGeom>
          <a:noFill/>
        </p:spPr>
        <p:txBody>
          <a:bodyPr wrap="square" rtlCol="0">
            <a:spAutoFit/>
          </a:bodyPr>
          <a:lstStyle/>
          <a:p>
            <a:pPr algn="ctr"/>
            <a:r>
              <a:rPr lang="de-DE" sz="1400" b="1" i="1" dirty="0">
                <a:solidFill>
                  <a:schemeClr val="accent4">
                    <a:lumMod val="50000"/>
                  </a:schemeClr>
                </a:solidFill>
              </a:rPr>
              <a:t>Sommerpause</a:t>
            </a:r>
          </a:p>
        </p:txBody>
      </p:sp>
    </p:spTree>
    <p:extLst>
      <p:ext uri="{BB962C8B-B14F-4D97-AF65-F5344CB8AC3E}">
        <p14:creationId xmlns:p14="http://schemas.microsoft.com/office/powerpoint/2010/main" val="1850096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D067AF-B096-4108-8C9B-0DA9D4C8380F}"/>
              </a:ext>
            </a:extLst>
          </p:cNvPr>
          <p:cNvSpPr>
            <a:spLocks noGrp="1"/>
          </p:cNvSpPr>
          <p:nvPr>
            <p:ph type="title"/>
          </p:nvPr>
        </p:nvSpPr>
        <p:spPr/>
        <p:txBody>
          <a:bodyPr/>
          <a:lstStyle/>
          <a:p>
            <a:r>
              <a:rPr lang="de-DE" dirty="0">
                <a:solidFill>
                  <a:srgbClr val="87BA3E"/>
                </a:solidFill>
              </a:rPr>
              <a:t>Themen aus den Kassen vom 3. Juni 2026</a:t>
            </a:r>
          </a:p>
        </p:txBody>
      </p:sp>
      <p:sp>
        <p:nvSpPr>
          <p:cNvPr id="3" name="Foliennummernplatzhalter 2">
            <a:extLst>
              <a:ext uri="{FF2B5EF4-FFF2-40B4-BE49-F238E27FC236}">
                <a16:creationId xmlns:a16="http://schemas.microsoft.com/office/drawing/2014/main" id="{0ADF9528-4E8A-4759-85BC-B427DEF427D6}"/>
              </a:ext>
            </a:extLst>
          </p:cNvPr>
          <p:cNvSpPr>
            <a:spLocks noGrp="1"/>
          </p:cNvSpPr>
          <p:nvPr>
            <p:ph type="sldNum" sz="quarter" idx="10"/>
          </p:nvPr>
        </p:nvSpPr>
        <p:spPr/>
        <p:txBody>
          <a:bodyPr/>
          <a:lstStyle/>
          <a:p>
            <a:fld id="{E364C3BF-DD26-9348-9524-AD9C9E984CB1}" type="slidenum">
              <a:rPr lang="de-DE" smtClean="0"/>
              <a:pPr/>
              <a:t>8</a:t>
            </a:fld>
            <a:endParaRPr lang="de-DE" dirty="0"/>
          </a:p>
        </p:txBody>
      </p:sp>
      <p:sp>
        <p:nvSpPr>
          <p:cNvPr id="35" name="Rechteck 34">
            <a:extLst>
              <a:ext uri="{FF2B5EF4-FFF2-40B4-BE49-F238E27FC236}">
                <a16:creationId xmlns:a16="http://schemas.microsoft.com/office/drawing/2014/main" id="{4CD2D379-EE74-4FCA-85A2-2A5513C16788}"/>
              </a:ext>
            </a:extLst>
          </p:cNvPr>
          <p:cNvSpPr/>
          <p:nvPr/>
        </p:nvSpPr>
        <p:spPr>
          <a:xfrm>
            <a:off x="3216274" y="1976613"/>
            <a:ext cx="5759451" cy="4043187"/>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B75850D9-0F3E-4089-83C0-2EAF5242542C}"/>
              </a:ext>
            </a:extLst>
          </p:cNvPr>
          <p:cNvSpPr txBox="1"/>
          <p:nvPr/>
        </p:nvSpPr>
        <p:spPr>
          <a:xfrm>
            <a:off x="4139999" y="2378240"/>
            <a:ext cx="4295975" cy="307777"/>
          </a:xfrm>
          <a:prstGeom prst="rect">
            <a:avLst/>
          </a:prstGeom>
          <a:noFill/>
        </p:spPr>
        <p:txBody>
          <a:bodyPr wrap="square" rtlCol="0" anchor="ctr" anchorCtr="0">
            <a:spAutoFit/>
          </a:bodyPr>
          <a:lstStyle/>
          <a:p>
            <a:r>
              <a:rPr lang="de-DE" sz="1400" dirty="0">
                <a:ea typeface="Calibri" panose="020F0502020204030204" pitchFamily="34" charset="0"/>
              </a:rPr>
              <a:t>„</a:t>
            </a:r>
            <a:r>
              <a:rPr lang="de-DE" sz="1400" dirty="0">
                <a:effectLst/>
                <a:ea typeface="Calibri" panose="020F0502020204030204" pitchFamily="34" charset="0"/>
              </a:rPr>
              <a:t>Kooperation und Unterstützung auf LinkedIn“</a:t>
            </a:r>
            <a:endParaRPr lang="de-DE" sz="1400" dirty="0"/>
          </a:p>
        </p:txBody>
      </p:sp>
      <p:sp>
        <p:nvSpPr>
          <p:cNvPr id="12" name="Textfeld 11">
            <a:extLst>
              <a:ext uri="{FF2B5EF4-FFF2-40B4-BE49-F238E27FC236}">
                <a16:creationId xmlns:a16="http://schemas.microsoft.com/office/drawing/2014/main" id="{1E13D425-D97C-41C5-9FD9-ACDA642B7557}"/>
              </a:ext>
            </a:extLst>
          </p:cNvPr>
          <p:cNvSpPr txBox="1"/>
          <p:nvPr/>
        </p:nvSpPr>
        <p:spPr>
          <a:xfrm>
            <a:off x="4791742" y="1800000"/>
            <a:ext cx="2615613" cy="307777"/>
          </a:xfrm>
          <a:prstGeom prst="rect">
            <a:avLst/>
          </a:prstGeom>
          <a:solidFill>
            <a:schemeClr val="bg1"/>
          </a:solidFill>
        </p:spPr>
        <p:txBody>
          <a:bodyPr wrap="square" lIns="0" rIns="0" rtlCol="0" anchor="ctr" anchorCtr="0">
            <a:spAutoFit/>
          </a:bodyPr>
          <a:lstStyle/>
          <a:p>
            <a:pPr algn="ctr"/>
            <a:r>
              <a:rPr lang="de-DE" sz="1400" b="1" dirty="0">
                <a:solidFill>
                  <a:srgbClr val="87BA3E"/>
                </a:solidFill>
              </a:rPr>
              <a:t>Tagesordnungspunkt a)</a:t>
            </a:r>
          </a:p>
        </p:txBody>
      </p:sp>
      <p:pic>
        <p:nvPicPr>
          <p:cNvPr id="54" name="Grafik 53" descr="Liste mit einfarbiger Füllung">
            <a:extLst>
              <a:ext uri="{FF2B5EF4-FFF2-40B4-BE49-F238E27FC236}">
                <a16:creationId xmlns:a16="http://schemas.microsoft.com/office/drawing/2014/main" id="{DDFEC01E-EB4F-4DB0-8384-6791C1A946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2787" y="2378240"/>
            <a:ext cx="324000" cy="324000"/>
          </a:xfrm>
          <a:prstGeom prst="rect">
            <a:avLst/>
          </a:prstGeom>
        </p:spPr>
      </p:pic>
      <p:sp>
        <p:nvSpPr>
          <p:cNvPr id="55" name="Textfeld 54">
            <a:extLst>
              <a:ext uri="{FF2B5EF4-FFF2-40B4-BE49-F238E27FC236}">
                <a16:creationId xmlns:a16="http://schemas.microsoft.com/office/drawing/2014/main" id="{C64C350A-A498-40BB-9EDF-4A17E743CBC0}"/>
              </a:ext>
            </a:extLst>
          </p:cNvPr>
          <p:cNvSpPr txBox="1"/>
          <p:nvPr/>
        </p:nvSpPr>
        <p:spPr>
          <a:xfrm>
            <a:off x="4140001" y="3660109"/>
            <a:ext cx="4295974" cy="738664"/>
          </a:xfrm>
          <a:prstGeom prst="rect">
            <a:avLst/>
          </a:prstGeom>
          <a:noFill/>
        </p:spPr>
        <p:txBody>
          <a:bodyPr wrap="square" rtlCol="0" anchor="ctr" anchorCtr="0">
            <a:spAutoFit/>
          </a:bodyPr>
          <a:lstStyle/>
          <a:p>
            <a:r>
              <a:rPr lang="de-DE" sz="1400" dirty="0">
                <a:effectLst/>
                <a:ea typeface="Calibri" panose="020F0502020204030204" pitchFamily="34" charset="0"/>
              </a:rPr>
              <a:t>Erstellung gemeinsamer LinkedIn-Gruppe: „BKV-Themenradar“, um auf Beiträge der Mitgliedskassen und des BKV aufmerksam zu machen</a:t>
            </a:r>
            <a:endParaRPr lang="de-DE" sz="1400" dirty="0"/>
          </a:p>
        </p:txBody>
      </p:sp>
      <p:sp>
        <p:nvSpPr>
          <p:cNvPr id="56" name="Textfeld 55">
            <a:extLst>
              <a:ext uri="{FF2B5EF4-FFF2-40B4-BE49-F238E27FC236}">
                <a16:creationId xmlns:a16="http://schemas.microsoft.com/office/drawing/2014/main" id="{A610B30D-ECAE-43CA-A5F3-DBC95B6F41C3}"/>
              </a:ext>
            </a:extLst>
          </p:cNvPr>
          <p:cNvSpPr txBox="1"/>
          <p:nvPr/>
        </p:nvSpPr>
        <p:spPr>
          <a:xfrm>
            <a:off x="4140000" y="2988621"/>
            <a:ext cx="4295975" cy="523220"/>
          </a:xfrm>
          <a:prstGeom prst="rect">
            <a:avLst/>
          </a:prstGeom>
          <a:noFill/>
        </p:spPr>
        <p:txBody>
          <a:bodyPr wrap="square" rtlCol="0" anchor="ctr" anchorCtr="0">
            <a:spAutoFit/>
          </a:bodyPr>
          <a:lstStyle/>
          <a:p>
            <a:r>
              <a:rPr lang="de-DE" sz="1400" dirty="0"/>
              <a:t>Eingebracht durch Dennis Herbst</a:t>
            </a:r>
            <a:br>
              <a:rPr lang="de-DE" sz="1400" dirty="0"/>
            </a:br>
            <a:r>
              <a:rPr lang="de-DE" sz="1400" dirty="0"/>
              <a:t>(Mercedes-Benz BKK)</a:t>
            </a:r>
          </a:p>
        </p:txBody>
      </p:sp>
      <p:pic>
        <p:nvPicPr>
          <p:cNvPr id="58" name="Grafik 57">
            <a:extLst>
              <a:ext uri="{FF2B5EF4-FFF2-40B4-BE49-F238E27FC236}">
                <a16:creationId xmlns:a16="http://schemas.microsoft.com/office/drawing/2014/main" id="{BA789099-4134-4D18-9685-E24EBD8A8B35}"/>
              </a:ext>
            </a:extLst>
          </p:cNvPr>
          <p:cNvPicPr>
            <a:picLocks noChangeAspect="1"/>
          </p:cNvPicPr>
          <p:nvPr/>
        </p:nvPicPr>
        <p:blipFill>
          <a:blip r:embed="rId5"/>
          <a:stretch>
            <a:fillRect/>
          </a:stretch>
        </p:blipFill>
        <p:spPr>
          <a:xfrm>
            <a:off x="3795051" y="3098240"/>
            <a:ext cx="324000" cy="324000"/>
          </a:xfrm>
          <a:prstGeom prst="rect">
            <a:avLst/>
          </a:prstGeom>
        </p:spPr>
      </p:pic>
      <p:pic>
        <p:nvPicPr>
          <p:cNvPr id="60" name="Grafik 59">
            <a:extLst>
              <a:ext uri="{FF2B5EF4-FFF2-40B4-BE49-F238E27FC236}">
                <a16:creationId xmlns:a16="http://schemas.microsoft.com/office/drawing/2014/main" id="{0D3C261A-5903-4A70-9F46-456D1151A80E}"/>
              </a:ext>
            </a:extLst>
          </p:cNvPr>
          <p:cNvPicPr>
            <a:picLocks noChangeAspect="1"/>
          </p:cNvPicPr>
          <p:nvPr/>
        </p:nvPicPr>
        <p:blipFill>
          <a:blip r:embed="rId6"/>
          <a:stretch>
            <a:fillRect/>
          </a:stretch>
        </p:blipFill>
        <p:spPr>
          <a:xfrm>
            <a:off x="3758427" y="3818240"/>
            <a:ext cx="396000" cy="396000"/>
          </a:xfrm>
          <a:prstGeom prst="rect">
            <a:avLst/>
          </a:prstGeom>
        </p:spPr>
      </p:pic>
      <p:sp>
        <p:nvSpPr>
          <p:cNvPr id="43" name="Rechteck 42">
            <a:extLst>
              <a:ext uri="{FF2B5EF4-FFF2-40B4-BE49-F238E27FC236}">
                <a16:creationId xmlns:a16="http://schemas.microsoft.com/office/drawing/2014/main" id="{A4E6EF2D-DF33-4A0A-9D33-3B084C9BB1A4}"/>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44" name="Rechteck 43">
            <a:extLst>
              <a:ext uri="{FF2B5EF4-FFF2-40B4-BE49-F238E27FC236}">
                <a16:creationId xmlns:a16="http://schemas.microsoft.com/office/drawing/2014/main" id="{5328D8B4-61A4-4D62-BB5B-EBEE821F3557}"/>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45" name="Rechteck 44">
            <a:extLst>
              <a:ext uri="{FF2B5EF4-FFF2-40B4-BE49-F238E27FC236}">
                <a16:creationId xmlns:a16="http://schemas.microsoft.com/office/drawing/2014/main" id="{AD03D98D-F3A9-435E-A865-45C3605824BB}"/>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46" name="Rechteck 45">
            <a:extLst>
              <a:ext uri="{FF2B5EF4-FFF2-40B4-BE49-F238E27FC236}">
                <a16:creationId xmlns:a16="http://schemas.microsoft.com/office/drawing/2014/main" id="{2E5BCB82-54FF-4D3D-8443-5C8F9C8AB093}"/>
              </a:ext>
            </a:extLst>
          </p:cNvPr>
          <p:cNvSpPr/>
          <p:nvPr/>
        </p:nvSpPr>
        <p:spPr>
          <a:xfrm>
            <a:off x="884368"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Rückblick &amp; Ausblick</a:t>
            </a:r>
          </a:p>
        </p:txBody>
      </p:sp>
      <p:sp>
        <p:nvSpPr>
          <p:cNvPr id="47" name="Rechteck 46">
            <a:extLst>
              <a:ext uri="{FF2B5EF4-FFF2-40B4-BE49-F238E27FC236}">
                <a16:creationId xmlns:a16="http://schemas.microsoft.com/office/drawing/2014/main" id="{8FAFB88C-4F13-450D-A168-CBCC3F78F336}"/>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48" name="Textfeld 47">
            <a:extLst>
              <a:ext uri="{FF2B5EF4-FFF2-40B4-BE49-F238E27FC236}">
                <a16:creationId xmlns:a16="http://schemas.microsoft.com/office/drawing/2014/main" id="{F8A81292-F71C-49B9-A147-65830EBEA375}"/>
              </a:ext>
            </a:extLst>
          </p:cNvPr>
          <p:cNvSpPr txBox="1"/>
          <p:nvPr/>
        </p:nvSpPr>
        <p:spPr>
          <a:xfrm>
            <a:off x="4139999" y="4474630"/>
            <a:ext cx="4295975" cy="523220"/>
          </a:xfrm>
          <a:prstGeom prst="rect">
            <a:avLst/>
          </a:prstGeom>
          <a:noFill/>
        </p:spPr>
        <p:txBody>
          <a:bodyPr wrap="square" rtlCol="0" anchor="ctr" anchorCtr="0">
            <a:spAutoFit/>
          </a:bodyPr>
          <a:lstStyle/>
          <a:p>
            <a:r>
              <a:rPr lang="de-DE" sz="1400" dirty="0">
                <a:effectLst/>
                <a:ea typeface="Calibri" panose="020F0502020204030204" pitchFamily="34" charset="0"/>
              </a:rPr>
              <a:t>Einführungstermin mit Interessierten fand am 14.07. statt</a:t>
            </a:r>
            <a:endParaRPr lang="de-DE" sz="1400" dirty="0"/>
          </a:p>
        </p:txBody>
      </p:sp>
      <p:pic>
        <p:nvPicPr>
          <p:cNvPr id="49" name="Grafik 48">
            <a:extLst>
              <a:ext uri="{FF2B5EF4-FFF2-40B4-BE49-F238E27FC236}">
                <a16:creationId xmlns:a16="http://schemas.microsoft.com/office/drawing/2014/main" id="{E1C4FDDB-645D-4C46-BB52-78593B8186CF}"/>
              </a:ext>
            </a:extLst>
          </p:cNvPr>
          <p:cNvPicPr>
            <a:picLocks noChangeAspect="1"/>
          </p:cNvPicPr>
          <p:nvPr/>
        </p:nvPicPr>
        <p:blipFill>
          <a:blip r:embed="rId6"/>
          <a:stretch>
            <a:fillRect/>
          </a:stretch>
        </p:blipFill>
        <p:spPr>
          <a:xfrm>
            <a:off x="3758426" y="4538240"/>
            <a:ext cx="396000" cy="396000"/>
          </a:xfrm>
          <a:prstGeom prst="rect">
            <a:avLst/>
          </a:prstGeom>
        </p:spPr>
      </p:pic>
      <p:sp>
        <p:nvSpPr>
          <p:cNvPr id="50" name="Textfeld 49">
            <a:extLst>
              <a:ext uri="{FF2B5EF4-FFF2-40B4-BE49-F238E27FC236}">
                <a16:creationId xmlns:a16="http://schemas.microsoft.com/office/drawing/2014/main" id="{C99242A2-9AA8-48CC-9B27-60BB8F289C8A}"/>
              </a:ext>
            </a:extLst>
          </p:cNvPr>
          <p:cNvSpPr txBox="1"/>
          <p:nvPr/>
        </p:nvSpPr>
        <p:spPr>
          <a:xfrm>
            <a:off x="4140000" y="5302351"/>
            <a:ext cx="4295974" cy="307777"/>
          </a:xfrm>
          <a:prstGeom prst="rect">
            <a:avLst/>
          </a:prstGeom>
          <a:noFill/>
        </p:spPr>
        <p:txBody>
          <a:bodyPr wrap="square" rtlCol="0" anchor="ctr" anchorCtr="0">
            <a:spAutoFit/>
          </a:bodyPr>
          <a:lstStyle/>
          <a:p>
            <a:r>
              <a:rPr lang="de-DE" sz="1400" dirty="0">
                <a:effectLst/>
                <a:ea typeface="Calibri" panose="020F0502020204030204" pitchFamily="34" charset="0"/>
              </a:rPr>
              <a:t>Aktuell umfasst die Gruppe 17 Mitglieder</a:t>
            </a:r>
            <a:endParaRPr lang="de-DE" sz="1400" dirty="0"/>
          </a:p>
        </p:txBody>
      </p:sp>
      <p:pic>
        <p:nvPicPr>
          <p:cNvPr id="51" name="Grafik 50">
            <a:extLst>
              <a:ext uri="{FF2B5EF4-FFF2-40B4-BE49-F238E27FC236}">
                <a16:creationId xmlns:a16="http://schemas.microsoft.com/office/drawing/2014/main" id="{1ACF34BB-63EB-48D4-B934-1726C7F68849}"/>
              </a:ext>
            </a:extLst>
          </p:cNvPr>
          <p:cNvPicPr>
            <a:picLocks noChangeAspect="1"/>
          </p:cNvPicPr>
          <p:nvPr/>
        </p:nvPicPr>
        <p:blipFill>
          <a:blip r:embed="rId6"/>
          <a:stretch>
            <a:fillRect/>
          </a:stretch>
        </p:blipFill>
        <p:spPr>
          <a:xfrm>
            <a:off x="3758426" y="5258240"/>
            <a:ext cx="396000" cy="396000"/>
          </a:xfrm>
          <a:prstGeom prst="rect">
            <a:avLst/>
          </a:prstGeom>
        </p:spPr>
      </p:pic>
    </p:spTree>
    <p:extLst>
      <p:ext uri="{BB962C8B-B14F-4D97-AF65-F5344CB8AC3E}">
        <p14:creationId xmlns:p14="http://schemas.microsoft.com/office/powerpoint/2010/main" val="2304199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D067AF-B096-4108-8C9B-0DA9D4C8380F}"/>
              </a:ext>
            </a:extLst>
          </p:cNvPr>
          <p:cNvSpPr>
            <a:spLocks noGrp="1"/>
          </p:cNvSpPr>
          <p:nvPr>
            <p:ph type="title"/>
          </p:nvPr>
        </p:nvSpPr>
        <p:spPr/>
        <p:txBody>
          <a:bodyPr/>
          <a:lstStyle/>
          <a:p>
            <a:r>
              <a:rPr lang="de-DE" dirty="0">
                <a:solidFill>
                  <a:srgbClr val="87BA3E"/>
                </a:solidFill>
              </a:rPr>
              <a:t>Themen aus dem Steuerungsboard vom 3. Juni 2026</a:t>
            </a:r>
          </a:p>
        </p:txBody>
      </p:sp>
      <p:sp>
        <p:nvSpPr>
          <p:cNvPr id="31" name="Foliennummernplatzhalter 2">
            <a:extLst>
              <a:ext uri="{FF2B5EF4-FFF2-40B4-BE49-F238E27FC236}">
                <a16:creationId xmlns:a16="http://schemas.microsoft.com/office/drawing/2014/main" id="{E4BD0B92-B3D8-4C0A-8EB9-CC95FFFBB029}"/>
              </a:ext>
            </a:extLst>
          </p:cNvPr>
          <p:cNvSpPr>
            <a:spLocks noGrp="1"/>
          </p:cNvSpPr>
          <p:nvPr>
            <p:ph type="sldNum" sz="quarter" idx="10"/>
          </p:nvPr>
        </p:nvSpPr>
        <p:spPr>
          <a:xfrm>
            <a:off x="10744200" y="6022800"/>
            <a:ext cx="578069" cy="315052"/>
          </a:xfrm>
        </p:spPr>
        <p:txBody>
          <a:bodyPr/>
          <a:lstStyle/>
          <a:p>
            <a:fld id="{E364C3BF-DD26-9348-9524-AD9C9E984CB1}" type="slidenum">
              <a:rPr lang="de-DE" smtClean="0"/>
              <a:pPr/>
              <a:t>9</a:t>
            </a:fld>
            <a:endParaRPr lang="de-DE" dirty="0"/>
          </a:p>
        </p:txBody>
      </p:sp>
      <p:sp>
        <p:nvSpPr>
          <p:cNvPr id="33" name="Rechteck 32">
            <a:extLst>
              <a:ext uri="{FF2B5EF4-FFF2-40B4-BE49-F238E27FC236}">
                <a16:creationId xmlns:a16="http://schemas.microsoft.com/office/drawing/2014/main" id="{BC8EA254-108F-42A9-857F-BE00D8040DB9}"/>
              </a:ext>
            </a:extLst>
          </p:cNvPr>
          <p:cNvSpPr/>
          <p:nvPr/>
        </p:nvSpPr>
        <p:spPr>
          <a:xfrm>
            <a:off x="5154435"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Kooperation &amp; Zusammenarbeit</a:t>
            </a:r>
          </a:p>
        </p:txBody>
      </p:sp>
      <p:sp>
        <p:nvSpPr>
          <p:cNvPr id="34" name="Rechteck 33">
            <a:extLst>
              <a:ext uri="{FF2B5EF4-FFF2-40B4-BE49-F238E27FC236}">
                <a16:creationId xmlns:a16="http://schemas.microsoft.com/office/drawing/2014/main" id="{C91058CD-B3C4-467C-90D1-181B3611EB17}"/>
              </a:ext>
            </a:extLst>
          </p:cNvPr>
          <p:cNvSpPr/>
          <p:nvPr/>
        </p:nvSpPr>
        <p:spPr>
          <a:xfrm>
            <a:off x="9427288" y="0"/>
            <a:ext cx="1890000" cy="360000"/>
          </a:xfrm>
          <a:prstGeom prst="rect">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Sonstiges</a:t>
            </a:r>
          </a:p>
        </p:txBody>
      </p:sp>
      <p:sp>
        <p:nvSpPr>
          <p:cNvPr id="36" name="Rechteck 35">
            <a:extLst>
              <a:ext uri="{FF2B5EF4-FFF2-40B4-BE49-F238E27FC236}">
                <a16:creationId xmlns:a16="http://schemas.microsoft.com/office/drawing/2014/main" id="{5830C479-B1F1-4956-92A5-9C045A3D75D9}"/>
              </a:ext>
            </a:extLst>
          </p:cNvPr>
          <p:cNvSpPr/>
          <p:nvPr/>
        </p:nvSpPr>
        <p:spPr>
          <a:xfrm>
            <a:off x="7292254"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GKV Netzwerk</a:t>
            </a:r>
          </a:p>
        </p:txBody>
      </p:sp>
      <p:sp>
        <p:nvSpPr>
          <p:cNvPr id="37" name="Rechteck 36">
            <a:extLst>
              <a:ext uri="{FF2B5EF4-FFF2-40B4-BE49-F238E27FC236}">
                <a16:creationId xmlns:a16="http://schemas.microsoft.com/office/drawing/2014/main" id="{416B1707-941E-42ED-BD5C-4DF87092C38F}"/>
              </a:ext>
            </a:extLst>
          </p:cNvPr>
          <p:cNvSpPr/>
          <p:nvPr/>
        </p:nvSpPr>
        <p:spPr>
          <a:xfrm>
            <a:off x="884368" y="0"/>
            <a:ext cx="1890000" cy="360000"/>
          </a:xfrm>
          <a:prstGeom prst="rect">
            <a:avLst/>
          </a:prstGeom>
          <a:solidFill>
            <a:srgbClr val="87BA3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b="1" dirty="0">
                <a:solidFill>
                  <a:schemeClr val="bg1"/>
                </a:solidFill>
              </a:rPr>
              <a:t>Rückblick &amp; Ausblick</a:t>
            </a:r>
          </a:p>
        </p:txBody>
      </p:sp>
      <p:sp>
        <p:nvSpPr>
          <p:cNvPr id="38" name="Rechteck 37">
            <a:extLst>
              <a:ext uri="{FF2B5EF4-FFF2-40B4-BE49-F238E27FC236}">
                <a16:creationId xmlns:a16="http://schemas.microsoft.com/office/drawing/2014/main" id="{D56793AF-A43A-4183-9BD1-04F22842256F}"/>
              </a:ext>
            </a:extLst>
          </p:cNvPr>
          <p:cNvSpPr/>
          <p:nvPr/>
        </p:nvSpPr>
        <p:spPr>
          <a:xfrm>
            <a:off x="3019401" y="0"/>
            <a:ext cx="1890000" cy="360000"/>
          </a:xfrm>
          <a:prstGeom prst="rect">
            <a:avLst/>
          </a:prstGeom>
          <a:solidFill>
            <a:srgbClr val="E8E8E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DE" sz="1200" dirty="0">
                <a:solidFill>
                  <a:srgbClr val="6F6F6F"/>
                </a:solidFill>
              </a:rPr>
              <a:t>Mehrwerte der Mitgliedskassen</a:t>
            </a:r>
          </a:p>
        </p:txBody>
      </p:sp>
      <p:sp>
        <p:nvSpPr>
          <p:cNvPr id="40" name="Rechteck 39">
            <a:extLst>
              <a:ext uri="{FF2B5EF4-FFF2-40B4-BE49-F238E27FC236}">
                <a16:creationId xmlns:a16="http://schemas.microsoft.com/office/drawing/2014/main" id="{CCB4B0A8-6872-4D4F-8F58-5D28E9D8E4A7}"/>
              </a:ext>
            </a:extLst>
          </p:cNvPr>
          <p:cNvSpPr/>
          <p:nvPr/>
        </p:nvSpPr>
        <p:spPr>
          <a:xfrm>
            <a:off x="3216274" y="1976613"/>
            <a:ext cx="5759451" cy="4043187"/>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Textfeld 42">
            <a:extLst>
              <a:ext uri="{FF2B5EF4-FFF2-40B4-BE49-F238E27FC236}">
                <a16:creationId xmlns:a16="http://schemas.microsoft.com/office/drawing/2014/main" id="{E60145F5-8C0A-4784-BBAD-B3DD32469B23}"/>
              </a:ext>
            </a:extLst>
          </p:cNvPr>
          <p:cNvSpPr txBox="1"/>
          <p:nvPr/>
        </p:nvSpPr>
        <p:spPr>
          <a:xfrm>
            <a:off x="4139999" y="2270519"/>
            <a:ext cx="4295975" cy="523220"/>
          </a:xfrm>
          <a:prstGeom prst="rect">
            <a:avLst/>
          </a:prstGeom>
          <a:noFill/>
        </p:spPr>
        <p:txBody>
          <a:bodyPr wrap="square" rtlCol="0" anchor="ctr" anchorCtr="0">
            <a:spAutoFit/>
          </a:bodyPr>
          <a:lstStyle/>
          <a:p>
            <a:r>
              <a:rPr lang="de-DE" sz="1400" dirty="0">
                <a:ea typeface="Calibri" panose="020F0502020204030204" pitchFamily="34" charset="0"/>
              </a:rPr>
              <a:t>„</a:t>
            </a:r>
            <a:r>
              <a:rPr lang="de-DE" sz="1400" dirty="0">
                <a:effectLst/>
                <a:ea typeface="Calibri" panose="020F0502020204030204" pitchFamily="34" charset="0"/>
              </a:rPr>
              <a:t>Kooperation im Bereich Autonomes Recht: geplanter Austausch“</a:t>
            </a:r>
            <a:endParaRPr lang="de-DE" sz="1400" dirty="0"/>
          </a:p>
        </p:txBody>
      </p:sp>
      <p:sp>
        <p:nvSpPr>
          <p:cNvPr id="44" name="Textfeld 43">
            <a:extLst>
              <a:ext uri="{FF2B5EF4-FFF2-40B4-BE49-F238E27FC236}">
                <a16:creationId xmlns:a16="http://schemas.microsoft.com/office/drawing/2014/main" id="{F70BF77E-C545-46CA-9ECD-810BBC95F858}"/>
              </a:ext>
            </a:extLst>
          </p:cNvPr>
          <p:cNvSpPr txBox="1"/>
          <p:nvPr/>
        </p:nvSpPr>
        <p:spPr>
          <a:xfrm>
            <a:off x="4791742" y="1800000"/>
            <a:ext cx="2615613" cy="307777"/>
          </a:xfrm>
          <a:prstGeom prst="rect">
            <a:avLst/>
          </a:prstGeom>
          <a:solidFill>
            <a:schemeClr val="bg1"/>
          </a:solidFill>
        </p:spPr>
        <p:txBody>
          <a:bodyPr wrap="square" lIns="0" rIns="0" rtlCol="0" anchor="ctr" anchorCtr="0">
            <a:spAutoFit/>
          </a:bodyPr>
          <a:lstStyle/>
          <a:p>
            <a:pPr algn="ctr"/>
            <a:r>
              <a:rPr lang="de-DE" sz="1400" b="1" dirty="0">
                <a:solidFill>
                  <a:srgbClr val="87BA3E"/>
                </a:solidFill>
              </a:rPr>
              <a:t>Tagesordnungspunkt a)</a:t>
            </a:r>
          </a:p>
        </p:txBody>
      </p:sp>
      <p:pic>
        <p:nvPicPr>
          <p:cNvPr id="45" name="Grafik 44" descr="Liste mit einfarbiger Füllung">
            <a:extLst>
              <a:ext uri="{FF2B5EF4-FFF2-40B4-BE49-F238E27FC236}">
                <a16:creationId xmlns:a16="http://schemas.microsoft.com/office/drawing/2014/main" id="{F7B5FF2F-5F7C-4F44-B17B-E0552C4B1B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2787" y="2378240"/>
            <a:ext cx="324000" cy="324000"/>
          </a:xfrm>
          <a:prstGeom prst="rect">
            <a:avLst/>
          </a:prstGeom>
        </p:spPr>
      </p:pic>
      <p:sp>
        <p:nvSpPr>
          <p:cNvPr id="46" name="Textfeld 45">
            <a:extLst>
              <a:ext uri="{FF2B5EF4-FFF2-40B4-BE49-F238E27FC236}">
                <a16:creationId xmlns:a16="http://schemas.microsoft.com/office/drawing/2014/main" id="{CE7F4464-F5E8-44B6-B28F-5E746ECA5923}"/>
              </a:ext>
            </a:extLst>
          </p:cNvPr>
          <p:cNvSpPr txBox="1"/>
          <p:nvPr/>
        </p:nvSpPr>
        <p:spPr>
          <a:xfrm>
            <a:off x="4140001" y="3875552"/>
            <a:ext cx="4295974" cy="307777"/>
          </a:xfrm>
          <a:prstGeom prst="rect">
            <a:avLst/>
          </a:prstGeom>
          <a:noFill/>
        </p:spPr>
        <p:txBody>
          <a:bodyPr wrap="square" rtlCol="0" anchor="ctr" anchorCtr="0">
            <a:spAutoFit/>
          </a:bodyPr>
          <a:lstStyle/>
          <a:p>
            <a:r>
              <a:rPr lang="de-DE" sz="1400" dirty="0"/>
              <a:t>Erster Austausch am 15.06.</a:t>
            </a:r>
          </a:p>
        </p:txBody>
      </p:sp>
      <p:sp>
        <p:nvSpPr>
          <p:cNvPr id="47" name="Textfeld 46">
            <a:extLst>
              <a:ext uri="{FF2B5EF4-FFF2-40B4-BE49-F238E27FC236}">
                <a16:creationId xmlns:a16="http://schemas.microsoft.com/office/drawing/2014/main" id="{9513A4BF-39AF-432C-9B05-1D95D7707D44}"/>
              </a:ext>
            </a:extLst>
          </p:cNvPr>
          <p:cNvSpPr txBox="1"/>
          <p:nvPr/>
        </p:nvSpPr>
        <p:spPr>
          <a:xfrm>
            <a:off x="4140000" y="2988621"/>
            <a:ext cx="4295975" cy="523220"/>
          </a:xfrm>
          <a:prstGeom prst="rect">
            <a:avLst/>
          </a:prstGeom>
          <a:noFill/>
        </p:spPr>
        <p:txBody>
          <a:bodyPr wrap="square" rtlCol="0" anchor="ctr" anchorCtr="0">
            <a:spAutoFit/>
          </a:bodyPr>
          <a:lstStyle/>
          <a:p>
            <a:r>
              <a:rPr lang="de-DE" sz="1400" dirty="0"/>
              <a:t>Eingebracht durch Gülcan Sönmez</a:t>
            </a:r>
            <a:br>
              <a:rPr lang="de-DE" sz="1400" dirty="0"/>
            </a:br>
            <a:r>
              <a:rPr lang="de-DE" sz="1400" dirty="0"/>
              <a:t>(Mercedes-Benz BKK)</a:t>
            </a:r>
          </a:p>
        </p:txBody>
      </p:sp>
      <p:pic>
        <p:nvPicPr>
          <p:cNvPr id="48" name="Grafik 47">
            <a:extLst>
              <a:ext uri="{FF2B5EF4-FFF2-40B4-BE49-F238E27FC236}">
                <a16:creationId xmlns:a16="http://schemas.microsoft.com/office/drawing/2014/main" id="{5A8BCAC9-47E7-41C7-9367-EA7CD477757D}"/>
              </a:ext>
            </a:extLst>
          </p:cNvPr>
          <p:cNvPicPr>
            <a:picLocks noChangeAspect="1"/>
          </p:cNvPicPr>
          <p:nvPr/>
        </p:nvPicPr>
        <p:blipFill>
          <a:blip r:embed="rId5"/>
          <a:stretch>
            <a:fillRect/>
          </a:stretch>
        </p:blipFill>
        <p:spPr>
          <a:xfrm>
            <a:off x="3795051" y="3098240"/>
            <a:ext cx="324000" cy="324000"/>
          </a:xfrm>
          <a:prstGeom prst="rect">
            <a:avLst/>
          </a:prstGeom>
        </p:spPr>
      </p:pic>
      <p:pic>
        <p:nvPicPr>
          <p:cNvPr id="49" name="Grafik 48">
            <a:extLst>
              <a:ext uri="{FF2B5EF4-FFF2-40B4-BE49-F238E27FC236}">
                <a16:creationId xmlns:a16="http://schemas.microsoft.com/office/drawing/2014/main" id="{0519DF50-281D-4223-9C37-81DE3230B88D}"/>
              </a:ext>
            </a:extLst>
          </p:cNvPr>
          <p:cNvPicPr>
            <a:picLocks noChangeAspect="1"/>
          </p:cNvPicPr>
          <p:nvPr/>
        </p:nvPicPr>
        <p:blipFill>
          <a:blip r:embed="rId6"/>
          <a:stretch>
            <a:fillRect/>
          </a:stretch>
        </p:blipFill>
        <p:spPr>
          <a:xfrm>
            <a:off x="3758427" y="3818240"/>
            <a:ext cx="396000" cy="396000"/>
          </a:xfrm>
          <a:prstGeom prst="rect">
            <a:avLst/>
          </a:prstGeom>
        </p:spPr>
      </p:pic>
      <p:sp>
        <p:nvSpPr>
          <p:cNvPr id="50" name="Textfeld 49">
            <a:extLst>
              <a:ext uri="{FF2B5EF4-FFF2-40B4-BE49-F238E27FC236}">
                <a16:creationId xmlns:a16="http://schemas.microsoft.com/office/drawing/2014/main" id="{DB332967-420E-4FD0-A0DC-0B17382DF740}"/>
              </a:ext>
            </a:extLst>
          </p:cNvPr>
          <p:cNvSpPr txBox="1"/>
          <p:nvPr/>
        </p:nvSpPr>
        <p:spPr>
          <a:xfrm>
            <a:off x="4139999" y="4456630"/>
            <a:ext cx="4295975" cy="523220"/>
          </a:xfrm>
          <a:prstGeom prst="rect">
            <a:avLst/>
          </a:prstGeom>
          <a:noFill/>
        </p:spPr>
        <p:txBody>
          <a:bodyPr wrap="square" rtlCol="0" anchor="ctr" anchorCtr="0">
            <a:spAutoFit/>
          </a:bodyPr>
          <a:lstStyle/>
          <a:p>
            <a:r>
              <a:rPr lang="de-DE" sz="1400" dirty="0">
                <a:effectLst/>
                <a:ea typeface="Calibri" panose="020F0502020204030204" pitchFamily="34" charset="0"/>
              </a:rPr>
              <a:t>Fortan regelmäßiger Termin alle zwei Monate; nächste Austausch am 10.08.</a:t>
            </a:r>
            <a:endParaRPr lang="de-DE" sz="1400" dirty="0"/>
          </a:p>
        </p:txBody>
      </p:sp>
      <p:pic>
        <p:nvPicPr>
          <p:cNvPr id="51" name="Grafik 50">
            <a:extLst>
              <a:ext uri="{FF2B5EF4-FFF2-40B4-BE49-F238E27FC236}">
                <a16:creationId xmlns:a16="http://schemas.microsoft.com/office/drawing/2014/main" id="{38E01345-D804-43E2-8AF8-A0785293660E}"/>
              </a:ext>
            </a:extLst>
          </p:cNvPr>
          <p:cNvPicPr>
            <a:picLocks noChangeAspect="1"/>
          </p:cNvPicPr>
          <p:nvPr/>
        </p:nvPicPr>
        <p:blipFill>
          <a:blip r:embed="rId6"/>
          <a:stretch>
            <a:fillRect/>
          </a:stretch>
        </p:blipFill>
        <p:spPr>
          <a:xfrm>
            <a:off x="3758426" y="4538240"/>
            <a:ext cx="396000" cy="396000"/>
          </a:xfrm>
          <a:prstGeom prst="rect">
            <a:avLst/>
          </a:prstGeom>
        </p:spPr>
      </p:pic>
      <p:sp>
        <p:nvSpPr>
          <p:cNvPr id="52" name="Textfeld 51">
            <a:extLst>
              <a:ext uri="{FF2B5EF4-FFF2-40B4-BE49-F238E27FC236}">
                <a16:creationId xmlns:a16="http://schemas.microsoft.com/office/drawing/2014/main" id="{47614018-5D66-44A8-94CD-51ADA774F627}"/>
              </a:ext>
            </a:extLst>
          </p:cNvPr>
          <p:cNvSpPr txBox="1"/>
          <p:nvPr/>
        </p:nvSpPr>
        <p:spPr>
          <a:xfrm>
            <a:off x="4140000" y="5194630"/>
            <a:ext cx="4295974" cy="523220"/>
          </a:xfrm>
          <a:prstGeom prst="rect">
            <a:avLst/>
          </a:prstGeom>
          <a:noFill/>
        </p:spPr>
        <p:txBody>
          <a:bodyPr wrap="square" rtlCol="0" anchor="ctr" anchorCtr="0">
            <a:spAutoFit/>
          </a:bodyPr>
          <a:lstStyle>
            <a:defPPr>
              <a:defRPr lang="de-DE"/>
            </a:defPPr>
            <a:lvl1pPr>
              <a:defRPr sz="1400">
                <a:effectLst/>
                <a:ea typeface="Calibri" panose="020F0502020204030204" pitchFamily="34" charset="0"/>
              </a:defRPr>
            </a:lvl1pPr>
          </a:lstStyle>
          <a:p>
            <a:r>
              <a:rPr lang="de-DE" dirty="0"/>
              <a:t>Ziel: Erarbeitung gemeinsamer Basis-Muster und Austausch von Vorlagen</a:t>
            </a:r>
          </a:p>
        </p:txBody>
      </p:sp>
      <p:pic>
        <p:nvPicPr>
          <p:cNvPr id="53" name="Grafik 52">
            <a:extLst>
              <a:ext uri="{FF2B5EF4-FFF2-40B4-BE49-F238E27FC236}">
                <a16:creationId xmlns:a16="http://schemas.microsoft.com/office/drawing/2014/main" id="{66764F37-ED68-4866-A179-22BBFF5200C4}"/>
              </a:ext>
            </a:extLst>
          </p:cNvPr>
          <p:cNvPicPr>
            <a:picLocks noChangeAspect="1"/>
          </p:cNvPicPr>
          <p:nvPr/>
        </p:nvPicPr>
        <p:blipFill>
          <a:blip r:embed="rId6"/>
          <a:stretch>
            <a:fillRect/>
          </a:stretch>
        </p:blipFill>
        <p:spPr>
          <a:xfrm>
            <a:off x="3758426" y="5258240"/>
            <a:ext cx="396000" cy="396000"/>
          </a:xfrm>
          <a:prstGeom prst="rect">
            <a:avLst/>
          </a:prstGeom>
        </p:spPr>
      </p:pic>
    </p:spTree>
    <p:extLst>
      <p:ext uri="{BB962C8B-B14F-4D97-AF65-F5344CB8AC3E}">
        <p14:creationId xmlns:p14="http://schemas.microsoft.com/office/powerpoint/2010/main" val="887462637"/>
      </p:ext>
    </p:extLst>
  </p:cSld>
  <p:clrMapOvr>
    <a:masterClrMapping/>
  </p:clrMapOvr>
</p:sld>
</file>

<file path=ppt/theme/theme1.xml><?xml version="1.0" encoding="utf-8"?>
<a:theme xmlns:a="http://schemas.openxmlformats.org/drawingml/2006/main" name="BKV Folienmaster">
  <a:themeElements>
    <a:clrScheme name="BKV ">
      <a:dk1>
        <a:srgbClr val="000000"/>
      </a:dk1>
      <a:lt1>
        <a:srgbClr val="FFFFFF"/>
      </a:lt1>
      <a:dk2>
        <a:srgbClr val="6F6F6F"/>
      </a:dk2>
      <a:lt2>
        <a:srgbClr val="E8E8E8"/>
      </a:lt2>
      <a:accent1>
        <a:srgbClr val="87BA3E"/>
      </a:accent1>
      <a:accent2>
        <a:srgbClr val="E1C900"/>
      </a:accent2>
      <a:accent3>
        <a:srgbClr val="6F6F6F"/>
      </a:accent3>
      <a:accent4>
        <a:srgbClr val="5A9BE3"/>
      </a:accent4>
      <a:accent5>
        <a:srgbClr val="000000"/>
      </a:accent5>
      <a:accent6>
        <a:srgbClr val="4EA72E"/>
      </a:accent6>
      <a:hlink>
        <a:srgbClr val="000000"/>
      </a:hlink>
      <a:folHlink>
        <a:srgbClr val="6F6F6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bg2"/>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AY01c_BKV_Folienmaster_NEU" id="{628F1414-92E1-1046-AF8B-70D88DC280D3}" vid="{CF20FBF6-C0FC-F041-90BA-989B73FF213D}"/>
    </a:ext>
  </a:extLst>
</a:theme>
</file>

<file path=ppt/theme/theme2.xml><?xml version="1.0" encoding="utf-8"?>
<a:theme xmlns:a="http://schemas.openxmlformats.org/drawingml/2006/main" name="Deutsche Bank title master 2025 05">
  <a:themeElements>
    <a:clrScheme name="DB 2024 09">
      <a:dk1>
        <a:srgbClr val="000000"/>
      </a:dk1>
      <a:lt1>
        <a:srgbClr val="FFFFFF"/>
      </a:lt1>
      <a:dk2>
        <a:srgbClr val="16184E"/>
      </a:dk2>
      <a:lt2>
        <a:srgbClr val="CCEDF9"/>
      </a:lt2>
      <a:accent1>
        <a:srgbClr val="1E2A78"/>
      </a:accent1>
      <a:accent2>
        <a:srgbClr val="0069B1"/>
      </a:accent2>
      <a:accent3>
        <a:srgbClr val="3BB8B8"/>
      </a:accent3>
      <a:accent4>
        <a:srgbClr val="24778D"/>
      </a:accent4>
      <a:accent5>
        <a:srgbClr val="25A62D"/>
      </a:accent5>
      <a:accent6>
        <a:srgbClr val="C9DD03"/>
      </a:accent6>
      <a:hlink>
        <a:srgbClr val="00A3E0"/>
      </a:hlink>
      <a:folHlink>
        <a:srgbClr val="00A3E0"/>
      </a:folHlink>
    </a:clrScheme>
    <a:fontScheme name="Deutsche Bank 2024 09">
      <a:majorFont>
        <a:latin typeface="DeutscheBank"/>
        <a:ea typeface="MS PGothic"/>
        <a:cs typeface=""/>
      </a:majorFont>
      <a:minorFont>
        <a:latin typeface="DeutscheBan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400" dirty="0" smtClean="0"/>
        </a:defPPr>
      </a:lstStyle>
    </a:txDef>
  </a:objectDefaults>
  <a:extraClrSchemeLst/>
  <a:custClrLst>
    <a:custClr name="Deep Blue">
      <a:srgbClr val="1E2A78"/>
    </a:custClr>
    <a:custClr name="Dark Blue">
      <a:srgbClr val="16184E"/>
    </a:custClr>
    <a:custClr name="Mid Blue">
      <a:srgbClr val="0069B1"/>
    </a:custClr>
    <a:custClr name="Bright Blue">
      <a:srgbClr val="34A6DC"/>
    </a:custClr>
    <a:custClr name="Light Blue">
      <a:srgbClr val="CDEBF6"/>
    </a:custClr>
    <a:custClr name="Ice Blue">
      <a:srgbClr val="ECF4FC"/>
    </a:custClr>
    <a:custClr name="Grey">
      <a:srgbClr val="EDF1F7"/>
    </a:custClr>
    <a:custClr name="Light Violet">
      <a:srgbClr val="C18EBD"/>
    </a:custClr>
    <a:custClr name="Rubine Red">
      <a:srgbClr val="D4065D"/>
    </a:custClr>
    <a:custClr name="White">
      <a:srgbClr val="FFFFFF"/>
    </a:custClr>
    <a:custClr name="Turquoise">
      <a:srgbClr val="3BB8B8"/>
    </a:custClr>
    <a:custClr name="Petrol">
      <a:srgbClr val="24778D"/>
    </a:custClr>
    <a:custClr name="Summer Green">
      <a:srgbClr val="25A62D"/>
    </a:custClr>
    <a:custClr name="Spring Green">
      <a:srgbClr val="C9DD03"/>
    </a:custClr>
    <a:custClr name="Autumn Green">
      <a:srgbClr val="A1AC05"/>
    </a:custClr>
    <a:custClr name="Lucent Yellow">
      <a:srgbClr val="FFE600"/>
    </a:custClr>
    <a:custClr name="Sundown Orange">
      <a:srgbClr val="F28011"/>
    </a:custClr>
    <a:custClr name="Night Violet">
      <a:srgbClr val="431661"/>
    </a:custClr>
    <a:custClr name="Bright Red">
      <a:srgbClr val="E7001D"/>
    </a:custClr>
    <a:custClr name="White">
      <a:srgbClr val="FFFFFF"/>
    </a:custClr>
  </a:custClrLst>
  <a:extLst>
    <a:ext uri="{05A4C25C-085E-4340-85A3-A5531E510DB2}">
      <thm15:themeFamily xmlns:thm15="http://schemas.microsoft.com/office/thememl/2012/main" name="db-ppt-template-16x9-en-2025-09-18.potx" id="{5E036193-F0BC-4954-8A5A-AA773D5D240C}" vid="{BE1F8DA5-37CA-4A7E-9674-98E4F6BC1134}"/>
    </a:ext>
  </a:extLst>
</a:theme>
</file>

<file path=ppt/theme/theme3.xml><?xml version="1.0" encoding="utf-8"?>
<a:theme xmlns:a="http://schemas.openxmlformats.org/drawingml/2006/main" name="Deutsche Bank content master 2025 05">
  <a:themeElements>
    <a:clrScheme name="DB 2024 09">
      <a:dk1>
        <a:srgbClr val="000000"/>
      </a:dk1>
      <a:lt1>
        <a:srgbClr val="FFFFFF"/>
      </a:lt1>
      <a:dk2>
        <a:srgbClr val="16184E"/>
      </a:dk2>
      <a:lt2>
        <a:srgbClr val="CCEDF9"/>
      </a:lt2>
      <a:accent1>
        <a:srgbClr val="1E2A78"/>
      </a:accent1>
      <a:accent2>
        <a:srgbClr val="0069B1"/>
      </a:accent2>
      <a:accent3>
        <a:srgbClr val="3BB8B8"/>
      </a:accent3>
      <a:accent4>
        <a:srgbClr val="24778D"/>
      </a:accent4>
      <a:accent5>
        <a:srgbClr val="25A62D"/>
      </a:accent5>
      <a:accent6>
        <a:srgbClr val="C9DD03"/>
      </a:accent6>
      <a:hlink>
        <a:srgbClr val="00A3E0"/>
      </a:hlink>
      <a:folHlink>
        <a:srgbClr val="00A3E0"/>
      </a:folHlink>
    </a:clrScheme>
    <a:fontScheme name="Deutsche Bank 2024 09">
      <a:majorFont>
        <a:latin typeface="DeutscheBank"/>
        <a:ea typeface="MS PGothic"/>
        <a:cs typeface=""/>
      </a:majorFont>
      <a:minorFont>
        <a:latin typeface="DeutscheBan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400" dirty="0" smtClean="0"/>
        </a:defPPr>
      </a:lstStyle>
    </a:txDef>
  </a:objectDefaults>
  <a:extraClrSchemeLst/>
  <a:custClrLst>
    <a:custClr name="Deep Blue">
      <a:srgbClr val="1E2A78"/>
    </a:custClr>
    <a:custClr name="Dark Blue">
      <a:srgbClr val="16184E"/>
    </a:custClr>
    <a:custClr name="Mid Blue">
      <a:srgbClr val="0069B1"/>
    </a:custClr>
    <a:custClr name="Bright Blue">
      <a:srgbClr val="34A6DC"/>
    </a:custClr>
    <a:custClr name="Light Blue">
      <a:srgbClr val="CDEBF6"/>
    </a:custClr>
    <a:custClr name="Ice Blue">
      <a:srgbClr val="ECF4FC"/>
    </a:custClr>
    <a:custClr name="Grey">
      <a:srgbClr val="EDF1F7"/>
    </a:custClr>
    <a:custClr name="Light Violet">
      <a:srgbClr val="C18EBD"/>
    </a:custClr>
    <a:custClr name="Rubine Red">
      <a:srgbClr val="D4065D"/>
    </a:custClr>
    <a:custClr name="White">
      <a:srgbClr val="FFFFFF"/>
    </a:custClr>
    <a:custClr name="Turquoise">
      <a:srgbClr val="3BB8B8"/>
    </a:custClr>
    <a:custClr name="Petrol">
      <a:srgbClr val="24778D"/>
    </a:custClr>
    <a:custClr name="Summer Green">
      <a:srgbClr val="25A62D"/>
    </a:custClr>
    <a:custClr name="Spring Green">
      <a:srgbClr val="C9DD03"/>
    </a:custClr>
    <a:custClr name="Autumn Green">
      <a:srgbClr val="A1AC05"/>
    </a:custClr>
    <a:custClr name="Lucent Yellow">
      <a:srgbClr val="FFE600"/>
    </a:custClr>
    <a:custClr name="Sundown Orange">
      <a:srgbClr val="F28011"/>
    </a:custClr>
    <a:custClr name="Night Violet">
      <a:srgbClr val="431661"/>
    </a:custClr>
    <a:custClr name="Bright Red">
      <a:srgbClr val="E7001D"/>
    </a:custClr>
    <a:custClr name="White">
      <a:srgbClr val="FFFFFF"/>
    </a:custClr>
  </a:custClrLst>
  <a:extLst>
    <a:ext uri="{05A4C25C-085E-4340-85A3-A5531E510DB2}">
      <thm15:themeFamily xmlns:thm15="http://schemas.microsoft.com/office/thememl/2012/main" name="db-ppt-template-16x9-en-2025-09-18.potx" id="{5E036193-F0BC-4954-8A5A-AA773D5D240C}" vid="{47C33DC1-3D10-4A87-8169-C7A4BA5BBFA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1675</Words>
  <Application>Microsoft Office PowerPoint</Application>
  <PresentationFormat>Breitbild</PresentationFormat>
  <Paragraphs>446</Paragraphs>
  <Slides>35</Slides>
  <Notes>20</Notes>
  <HiddenSlides>0</HiddenSlides>
  <MMClips>0</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35</vt:i4>
      </vt:variant>
    </vt:vector>
  </HeadingPairs>
  <TitlesOfParts>
    <vt:vector size="47" baseType="lpstr">
      <vt:lpstr>Aptos</vt:lpstr>
      <vt:lpstr>Arial</vt:lpstr>
      <vt:lpstr>Calibri</vt:lpstr>
      <vt:lpstr>DeutscheBank</vt:lpstr>
      <vt:lpstr>DeutscheBank (Textkörper))</vt:lpstr>
      <vt:lpstr>DeutscheBank Medium</vt:lpstr>
      <vt:lpstr>Poly</vt:lpstr>
      <vt:lpstr>Symbol</vt:lpstr>
      <vt:lpstr>Wingdings</vt:lpstr>
      <vt:lpstr>BKV Folienmaster</vt:lpstr>
      <vt:lpstr>Deutsche Bank title master 2025 05</vt:lpstr>
      <vt:lpstr>Deutsche Bank content master 2025 05</vt:lpstr>
      <vt:lpstr>BKV-Update</vt:lpstr>
      <vt:lpstr>Agenda</vt:lpstr>
      <vt:lpstr>Rückblick &amp; Ausblick</vt:lpstr>
      <vt:lpstr>  Reflexion Vorstands-Update der LV/DV </vt:lpstr>
      <vt:lpstr>Aktueller Sachstand GKV-Strukturreform Umbesetzung BMG</vt:lpstr>
      <vt:lpstr>Aktueller Sachstand: GKV-Strukturreform Voraussichtlicher Gesetzgebungsprozess GKV-Strukturreform</vt:lpstr>
      <vt:lpstr>Aktueller Sachstand GKV-Strukturreform Weitere Gesetzesvorhaben: voraussichtlicher Zeitplan der Referentenentwürfe</vt:lpstr>
      <vt:lpstr>Themen aus den Kassen vom 3. Juni 2026</vt:lpstr>
      <vt:lpstr>Themen aus dem Steuerungsboard vom 3. Juni 2026</vt:lpstr>
      <vt:lpstr>Mehrwerte der Mitgliedskassen</vt:lpstr>
      <vt:lpstr> Mehrwerte der BKK Deutsche Bank </vt:lpstr>
      <vt:lpstr>Mehrwerte der BKK für den Konzern</vt:lpstr>
      <vt:lpstr>Mehrwerte genutzt als Vertriebs– und BGM-Aktivitäten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Kooperation &amp; Zusammenarbeit</vt:lpstr>
      <vt:lpstr>  Aktueller Sachstand Kommunikationsstrategie </vt:lpstr>
      <vt:lpstr>Aktueller Sachstand Kommunikationsstrategie Kernbotschaften &amp; Schlüsselbegriffe </vt:lpstr>
      <vt:lpstr>Aktueller Sachstand Kommunikationsstrategie Voraussichtlicher Gesetzgebungsprozess GKV-Strukturreform</vt:lpstr>
      <vt:lpstr>Aktueller Sachstand Kommunikationsstrategie Handlungsspielräume</vt:lpstr>
      <vt:lpstr>Aktueller Sachstand Kommunikationsstrategie Maßnahmen: Nächste Schritte</vt:lpstr>
      <vt:lpstr>  Aktueller Sachstand Rechtsgutachten </vt:lpstr>
      <vt:lpstr>GKV-Netzwerk</vt:lpstr>
      <vt:lpstr> Neues aus den Netzwerken </vt:lpstr>
      <vt:lpstr>Sonstiges</vt:lpstr>
      <vt:lpstr>Terminausblick</vt:lpstr>
      <vt:lpstr>Herzlichen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Digitaler Austausch Steuerungsboard</dc:title>
  <dc:creator>Lisa</dc:creator>
  <cp:lastModifiedBy>Schramm, Katharina</cp:lastModifiedBy>
  <cp:revision>244</cp:revision>
  <dcterms:created xsi:type="dcterms:W3CDTF">2026-01-23T14:37:58Z</dcterms:created>
  <dcterms:modified xsi:type="dcterms:W3CDTF">2026-08-06T14:40:22Z</dcterms:modified>
</cp:coreProperties>
</file>